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notesMasterIdLst>
    <p:notesMasterId r:id="rId12"/>
  </p:notes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7613DD-4620-4B76-9ABB-B1BABF1E5984}" v="223" dt="2020-03-20T10:36:59.117"/>
    <p1510:client id="{E68F5777-2D1B-47EA-AF60-F63DE250F570}" v="55" dt="2020-03-20T10:48:22.3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yyryläinen Kati" userId="S::kati.myyrylainen@avi.fi::c2a3f726-d4e9-4189-b0cb-1ade7bb75be6" providerId="AD" clId="Web-{2E7613DD-4620-4B76-9ABB-B1BABF1E5984}"/>
    <pc:docChg chg="addSld delSld modSld sldOrd">
      <pc:chgData name="Myyryläinen Kati" userId="S::kati.myyrylainen@avi.fi::c2a3f726-d4e9-4189-b0cb-1ade7bb75be6" providerId="AD" clId="Web-{2E7613DD-4620-4B76-9ABB-B1BABF1E5984}" dt="2020-03-20T10:36:59.117" v="231"/>
      <pc:docMkLst>
        <pc:docMk/>
      </pc:docMkLst>
      <pc:sldChg chg="modSp">
        <pc:chgData name="Myyryläinen Kati" userId="S::kati.myyrylainen@avi.fi::c2a3f726-d4e9-4189-b0cb-1ade7bb75be6" providerId="AD" clId="Web-{2E7613DD-4620-4B76-9ABB-B1BABF1E5984}" dt="2020-03-20T09:51:31.914" v="5" actId="20577"/>
        <pc:sldMkLst>
          <pc:docMk/>
          <pc:sldMk cId="4244071319" sldId="256"/>
        </pc:sldMkLst>
        <pc:spChg chg="mod">
          <ac:chgData name="Myyryläinen Kati" userId="S::kati.myyrylainen@avi.fi::c2a3f726-d4e9-4189-b0cb-1ade7bb75be6" providerId="AD" clId="Web-{2E7613DD-4620-4B76-9ABB-B1BABF1E5984}" dt="2020-03-20T09:51:19.523" v="4" actId="20577"/>
          <ac:spMkLst>
            <pc:docMk/>
            <pc:sldMk cId="4244071319" sldId="256"/>
            <ac:spMk id="2" creationId="{00000000-0000-0000-0000-000000000000}"/>
          </ac:spMkLst>
        </pc:spChg>
        <pc:spChg chg="mod">
          <ac:chgData name="Myyryläinen Kati" userId="S::kati.myyrylainen@avi.fi::c2a3f726-d4e9-4189-b0cb-1ade7bb75be6" providerId="AD" clId="Web-{2E7613DD-4620-4B76-9ABB-B1BABF1E5984}" dt="2020-03-20T09:51:31.914" v="5" actId="20577"/>
          <ac:spMkLst>
            <pc:docMk/>
            <pc:sldMk cId="4244071319" sldId="256"/>
            <ac:spMk id="3" creationId="{00000000-0000-0000-0000-000000000000}"/>
          </ac:spMkLst>
        </pc:spChg>
      </pc:sldChg>
      <pc:sldChg chg="modSp">
        <pc:chgData name="Myyryläinen Kati" userId="S::kati.myyrylainen@avi.fi::c2a3f726-d4e9-4189-b0cb-1ade7bb75be6" providerId="AD" clId="Web-{2E7613DD-4620-4B76-9ABB-B1BABF1E5984}" dt="2020-03-20T09:56:04.979" v="32" actId="20577"/>
        <pc:sldMkLst>
          <pc:docMk/>
          <pc:sldMk cId="1372471366" sldId="257"/>
        </pc:sldMkLst>
        <pc:spChg chg="mod">
          <ac:chgData name="Myyryläinen Kati" userId="S::kati.myyrylainen@avi.fi::c2a3f726-d4e9-4189-b0cb-1ade7bb75be6" providerId="AD" clId="Web-{2E7613DD-4620-4B76-9ABB-B1BABF1E5984}" dt="2020-03-20T09:56:04.979" v="32" actId="20577"/>
          <ac:spMkLst>
            <pc:docMk/>
            <pc:sldMk cId="1372471366" sldId="257"/>
            <ac:spMk id="2" creationId="{00000000-0000-0000-0000-000000000000}"/>
          </ac:spMkLst>
        </pc:spChg>
        <pc:spChg chg="mod">
          <ac:chgData name="Myyryläinen Kati" userId="S::kati.myyrylainen@avi.fi::c2a3f726-d4e9-4189-b0cb-1ade7bb75be6" providerId="AD" clId="Web-{2E7613DD-4620-4B76-9ABB-B1BABF1E5984}" dt="2020-03-20T09:53:47.649" v="19" actId="20577"/>
          <ac:spMkLst>
            <pc:docMk/>
            <pc:sldMk cId="1372471366" sldId="257"/>
            <ac:spMk id="9" creationId="{BDC03C58-4E67-4F18-86B6-6AABC99C3CBB}"/>
          </ac:spMkLst>
        </pc:spChg>
      </pc:sldChg>
      <pc:sldChg chg="addSp modSp new mod modClrScheme chgLayout">
        <pc:chgData name="Myyryläinen Kati" userId="S::kati.myyrylainen@avi.fi::c2a3f726-d4e9-4189-b0cb-1ade7bb75be6" providerId="AD" clId="Web-{2E7613DD-4620-4B76-9ABB-B1BABF1E5984}" dt="2020-03-20T10:34:20.337" v="230" actId="20577"/>
        <pc:sldMkLst>
          <pc:docMk/>
          <pc:sldMk cId="1119926073" sldId="258"/>
        </pc:sldMkLst>
        <pc:spChg chg="mod ord">
          <ac:chgData name="Myyryläinen Kati" userId="S::kati.myyrylainen@avi.fi::c2a3f726-d4e9-4189-b0cb-1ade7bb75be6" providerId="AD" clId="Web-{2E7613DD-4620-4B76-9ABB-B1BABF1E5984}" dt="2020-03-20T10:34:01.244" v="227"/>
          <ac:spMkLst>
            <pc:docMk/>
            <pc:sldMk cId="1119926073" sldId="258"/>
            <ac:spMk id="2" creationId="{B3619A68-8D75-48F7-8EA1-69992CD75F04}"/>
          </ac:spMkLst>
        </pc:spChg>
        <pc:spChg chg="mod ord">
          <ac:chgData name="Myyryläinen Kati" userId="S::kati.myyrylainen@avi.fi::c2a3f726-d4e9-4189-b0cb-1ade7bb75be6" providerId="AD" clId="Web-{2E7613DD-4620-4B76-9ABB-B1BABF1E5984}" dt="2020-03-20T10:34:12.384" v="228" actId="20577"/>
          <ac:spMkLst>
            <pc:docMk/>
            <pc:sldMk cId="1119926073" sldId="258"/>
            <ac:spMk id="3" creationId="{FD722E87-3B62-4C08-9C73-5219F2174713}"/>
          </ac:spMkLst>
        </pc:spChg>
        <pc:spChg chg="mod ord">
          <ac:chgData name="Myyryläinen Kati" userId="S::kati.myyrylainen@avi.fi::c2a3f726-d4e9-4189-b0cb-1ade7bb75be6" providerId="AD" clId="Web-{2E7613DD-4620-4B76-9ABB-B1BABF1E5984}" dt="2020-03-20T10:34:01.244" v="227"/>
          <ac:spMkLst>
            <pc:docMk/>
            <pc:sldMk cId="1119926073" sldId="258"/>
            <ac:spMk id="4" creationId="{D2B91890-6CC4-4B06-91A7-E5F218C671E3}"/>
          </ac:spMkLst>
        </pc:spChg>
        <pc:spChg chg="mod ord">
          <ac:chgData name="Myyryläinen Kati" userId="S::kati.myyrylainen@avi.fi::c2a3f726-d4e9-4189-b0cb-1ade7bb75be6" providerId="AD" clId="Web-{2E7613DD-4620-4B76-9ABB-B1BABF1E5984}" dt="2020-03-20T10:34:01.244" v="227"/>
          <ac:spMkLst>
            <pc:docMk/>
            <pc:sldMk cId="1119926073" sldId="258"/>
            <ac:spMk id="5" creationId="{18472C69-0367-423D-8F0D-BF301D10C00A}"/>
          </ac:spMkLst>
        </pc:spChg>
        <pc:spChg chg="mod ord">
          <ac:chgData name="Myyryläinen Kati" userId="S::kati.myyrylainen@avi.fi::c2a3f726-d4e9-4189-b0cb-1ade7bb75be6" providerId="AD" clId="Web-{2E7613DD-4620-4B76-9ABB-B1BABF1E5984}" dt="2020-03-20T10:34:01.244" v="227"/>
          <ac:spMkLst>
            <pc:docMk/>
            <pc:sldMk cId="1119926073" sldId="258"/>
            <ac:spMk id="6" creationId="{5EA7A0A8-F7CC-4BFA-B7AD-DEB49417C531}"/>
          </ac:spMkLst>
        </pc:spChg>
        <pc:spChg chg="add mod ord">
          <ac:chgData name="Myyryläinen Kati" userId="S::kati.myyrylainen@avi.fi::c2a3f726-d4e9-4189-b0cb-1ade7bb75be6" providerId="AD" clId="Web-{2E7613DD-4620-4B76-9ABB-B1BABF1E5984}" dt="2020-03-20T10:34:20.337" v="230" actId="20577"/>
          <ac:spMkLst>
            <pc:docMk/>
            <pc:sldMk cId="1119926073" sldId="258"/>
            <ac:spMk id="7" creationId="{F25A34B5-3193-4BBF-BDCE-507A5A12DA52}"/>
          </ac:spMkLst>
        </pc:spChg>
      </pc:sldChg>
      <pc:sldChg chg="addSp modSp new mod modClrScheme chgLayout">
        <pc:chgData name="Myyryläinen Kati" userId="S::kati.myyrylainen@avi.fi::c2a3f726-d4e9-4189-b0cb-1ade7bb75be6" providerId="AD" clId="Web-{2E7613DD-4620-4B76-9ABB-B1BABF1E5984}" dt="2020-03-20T10:33:32.311" v="226" actId="1076"/>
        <pc:sldMkLst>
          <pc:docMk/>
          <pc:sldMk cId="4120836477" sldId="259"/>
        </pc:sldMkLst>
        <pc:spChg chg="mod ord">
          <ac:chgData name="Myyryläinen Kati" userId="S::kati.myyrylainen@avi.fi::c2a3f726-d4e9-4189-b0cb-1ade7bb75be6" providerId="AD" clId="Web-{2E7613DD-4620-4B76-9ABB-B1BABF1E5984}" dt="2020-03-20T10:32:37.776" v="220"/>
          <ac:spMkLst>
            <pc:docMk/>
            <pc:sldMk cId="4120836477" sldId="259"/>
            <ac:spMk id="2" creationId="{DE562931-A5EE-4F70-9874-9141FCE24D73}"/>
          </ac:spMkLst>
        </pc:spChg>
        <pc:spChg chg="mod ord">
          <ac:chgData name="Myyryläinen Kati" userId="S::kati.myyrylainen@avi.fi::c2a3f726-d4e9-4189-b0cb-1ade7bb75be6" providerId="AD" clId="Web-{2E7613DD-4620-4B76-9ABB-B1BABF1E5984}" dt="2020-03-20T10:33:26.947" v="225" actId="1076"/>
          <ac:spMkLst>
            <pc:docMk/>
            <pc:sldMk cId="4120836477" sldId="259"/>
            <ac:spMk id="3" creationId="{3169F128-DA81-4B49-AA8A-E1798D0C9368}"/>
          </ac:spMkLst>
        </pc:spChg>
        <pc:spChg chg="mod ord">
          <ac:chgData name="Myyryläinen Kati" userId="S::kati.myyrylainen@avi.fi::c2a3f726-d4e9-4189-b0cb-1ade7bb75be6" providerId="AD" clId="Web-{2E7613DD-4620-4B76-9ABB-B1BABF1E5984}" dt="2020-03-20T10:32:37.776" v="220"/>
          <ac:spMkLst>
            <pc:docMk/>
            <pc:sldMk cId="4120836477" sldId="259"/>
            <ac:spMk id="4" creationId="{CEF9C42C-899C-4F8F-BCBA-D58134433AE2}"/>
          </ac:spMkLst>
        </pc:spChg>
        <pc:spChg chg="mod ord">
          <ac:chgData name="Myyryläinen Kati" userId="S::kati.myyrylainen@avi.fi::c2a3f726-d4e9-4189-b0cb-1ade7bb75be6" providerId="AD" clId="Web-{2E7613DD-4620-4B76-9ABB-B1BABF1E5984}" dt="2020-03-20T10:32:37.776" v="220"/>
          <ac:spMkLst>
            <pc:docMk/>
            <pc:sldMk cId="4120836477" sldId="259"/>
            <ac:spMk id="5" creationId="{E2BDA7E9-EEE6-4788-8DD0-67CE714059DE}"/>
          </ac:spMkLst>
        </pc:spChg>
        <pc:spChg chg="mod ord">
          <ac:chgData name="Myyryläinen Kati" userId="S::kati.myyrylainen@avi.fi::c2a3f726-d4e9-4189-b0cb-1ade7bb75be6" providerId="AD" clId="Web-{2E7613DD-4620-4B76-9ABB-B1BABF1E5984}" dt="2020-03-20T10:32:37.776" v="220"/>
          <ac:spMkLst>
            <pc:docMk/>
            <pc:sldMk cId="4120836477" sldId="259"/>
            <ac:spMk id="6" creationId="{E4F35D26-82A3-437C-8786-0DF9DAC3BD35}"/>
          </ac:spMkLst>
        </pc:spChg>
        <pc:spChg chg="add mod ord">
          <ac:chgData name="Myyryläinen Kati" userId="S::kati.myyrylainen@avi.fi::c2a3f726-d4e9-4189-b0cb-1ade7bb75be6" providerId="AD" clId="Web-{2E7613DD-4620-4B76-9ABB-B1BABF1E5984}" dt="2020-03-20T10:33:32.311" v="226" actId="1076"/>
          <ac:spMkLst>
            <pc:docMk/>
            <pc:sldMk cId="4120836477" sldId="259"/>
            <ac:spMk id="7" creationId="{6B5BA826-0F93-4EA2-837A-32E97C48BAF3}"/>
          </ac:spMkLst>
        </pc:spChg>
      </pc:sldChg>
      <pc:sldChg chg="addSp modSp new mod modClrScheme chgLayout">
        <pc:chgData name="Myyryläinen Kati" userId="S::kati.myyrylainen@avi.fi::c2a3f726-d4e9-4189-b0cb-1ade7bb75be6" providerId="AD" clId="Web-{2E7613DD-4620-4B76-9ABB-B1BABF1E5984}" dt="2020-03-20T10:32:22.932" v="219" actId="20577"/>
        <pc:sldMkLst>
          <pc:docMk/>
          <pc:sldMk cId="1536513536" sldId="260"/>
        </pc:sldMkLst>
        <pc:spChg chg="mod ord">
          <ac:chgData name="Myyryläinen Kati" userId="S::kati.myyrylainen@avi.fi::c2a3f726-d4e9-4189-b0cb-1ade7bb75be6" providerId="AD" clId="Web-{2E7613DD-4620-4B76-9ABB-B1BABF1E5984}" dt="2020-03-20T10:31:28.354" v="216"/>
          <ac:spMkLst>
            <pc:docMk/>
            <pc:sldMk cId="1536513536" sldId="260"/>
            <ac:spMk id="2" creationId="{72CA6F10-EDE9-4A75-B366-1C3E19EED3AD}"/>
          </ac:spMkLst>
        </pc:spChg>
        <pc:spChg chg="mod ord">
          <ac:chgData name="Myyryläinen Kati" userId="S::kati.myyrylainen@avi.fi::c2a3f726-d4e9-4189-b0cb-1ade7bb75be6" providerId="AD" clId="Web-{2E7613DD-4620-4B76-9ABB-B1BABF1E5984}" dt="2020-03-20T10:31:37.026" v="217" actId="20577"/>
          <ac:spMkLst>
            <pc:docMk/>
            <pc:sldMk cId="1536513536" sldId="260"/>
            <ac:spMk id="3" creationId="{0E6317F9-BEB2-4750-9361-72674F3C1BA1}"/>
          </ac:spMkLst>
        </pc:spChg>
        <pc:spChg chg="mod ord">
          <ac:chgData name="Myyryläinen Kati" userId="S::kati.myyrylainen@avi.fi::c2a3f726-d4e9-4189-b0cb-1ade7bb75be6" providerId="AD" clId="Web-{2E7613DD-4620-4B76-9ABB-B1BABF1E5984}" dt="2020-03-20T10:31:28.354" v="216"/>
          <ac:spMkLst>
            <pc:docMk/>
            <pc:sldMk cId="1536513536" sldId="260"/>
            <ac:spMk id="4" creationId="{9C7F706B-A0DF-475D-A726-4906454CCBDB}"/>
          </ac:spMkLst>
        </pc:spChg>
        <pc:spChg chg="mod ord">
          <ac:chgData name="Myyryläinen Kati" userId="S::kati.myyrylainen@avi.fi::c2a3f726-d4e9-4189-b0cb-1ade7bb75be6" providerId="AD" clId="Web-{2E7613DD-4620-4B76-9ABB-B1BABF1E5984}" dt="2020-03-20T10:31:28.354" v="216"/>
          <ac:spMkLst>
            <pc:docMk/>
            <pc:sldMk cId="1536513536" sldId="260"/>
            <ac:spMk id="5" creationId="{7AA96AC7-F2F6-4399-94C7-967D176BC0E3}"/>
          </ac:spMkLst>
        </pc:spChg>
        <pc:spChg chg="mod ord">
          <ac:chgData name="Myyryläinen Kati" userId="S::kati.myyrylainen@avi.fi::c2a3f726-d4e9-4189-b0cb-1ade7bb75be6" providerId="AD" clId="Web-{2E7613DD-4620-4B76-9ABB-B1BABF1E5984}" dt="2020-03-20T10:31:28.354" v="216"/>
          <ac:spMkLst>
            <pc:docMk/>
            <pc:sldMk cId="1536513536" sldId="260"/>
            <ac:spMk id="6" creationId="{F1ECD75B-2272-4B36-AA44-507009D752D1}"/>
          </ac:spMkLst>
        </pc:spChg>
        <pc:spChg chg="add mod ord">
          <ac:chgData name="Myyryläinen Kati" userId="S::kati.myyrylainen@avi.fi::c2a3f726-d4e9-4189-b0cb-1ade7bb75be6" providerId="AD" clId="Web-{2E7613DD-4620-4B76-9ABB-B1BABF1E5984}" dt="2020-03-20T10:32:22.932" v="219" actId="20577"/>
          <ac:spMkLst>
            <pc:docMk/>
            <pc:sldMk cId="1536513536" sldId="260"/>
            <ac:spMk id="7" creationId="{3911FF27-6DA0-4C94-A820-6D0E696F6253}"/>
          </ac:spMkLst>
        </pc:spChg>
      </pc:sldChg>
      <pc:sldChg chg="addSp modSp new mod ord modClrScheme chgLayout">
        <pc:chgData name="Myyryläinen Kati" userId="S::kati.myyrylainen@avi.fi::c2a3f726-d4e9-4189-b0cb-1ade7bb75be6" providerId="AD" clId="Web-{2E7613DD-4620-4B76-9ABB-B1BABF1E5984}" dt="2020-03-20T10:31:16.089" v="215" actId="20577"/>
        <pc:sldMkLst>
          <pc:docMk/>
          <pc:sldMk cId="479396099" sldId="261"/>
        </pc:sldMkLst>
        <pc:spChg chg="mod ord">
          <ac:chgData name="Myyryläinen Kati" userId="S::kati.myyrylainen@avi.fi::c2a3f726-d4e9-4189-b0cb-1ade7bb75be6" providerId="AD" clId="Web-{2E7613DD-4620-4B76-9ABB-B1BABF1E5984}" dt="2020-03-20T10:30:39.855" v="205"/>
          <ac:spMkLst>
            <pc:docMk/>
            <pc:sldMk cId="479396099" sldId="261"/>
            <ac:spMk id="2" creationId="{1158CCD7-7D31-4671-84AF-490CBBA8AE71}"/>
          </ac:spMkLst>
        </pc:spChg>
        <pc:spChg chg="mod ord">
          <ac:chgData name="Myyryläinen Kati" userId="S::kati.myyrylainen@avi.fi::c2a3f726-d4e9-4189-b0cb-1ade7bb75be6" providerId="AD" clId="Web-{2E7613DD-4620-4B76-9ABB-B1BABF1E5984}" dt="2020-03-20T10:31:03.651" v="209" actId="20577"/>
          <ac:spMkLst>
            <pc:docMk/>
            <pc:sldMk cId="479396099" sldId="261"/>
            <ac:spMk id="3" creationId="{44DE36B0-C3E9-489C-83F3-DB6BEEAAEB4A}"/>
          </ac:spMkLst>
        </pc:spChg>
        <pc:spChg chg="mod ord">
          <ac:chgData name="Myyryläinen Kati" userId="S::kati.myyrylainen@avi.fi::c2a3f726-d4e9-4189-b0cb-1ade7bb75be6" providerId="AD" clId="Web-{2E7613DD-4620-4B76-9ABB-B1BABF1E5984}" dt="2020-03-20T10:30:39.855" v="205"/>
          <ac:spMkLst>
            <pc:docMk/>
            <pc:sldMk cId="479396099" sldId="261"/>
            <ac:spMk id="4" creationId="{72B89D25-98AC-4451-8442-8AE029F88FD6}"/>
          </ac:spMkLst>
        </pc:spChg>
        <pc:spChg chg="mod ord">
          <ac:chgData name="Myyryläinen Kati" userId="S::kati.myyrylainen@avi.fi::c2a3f726-d4e9-4189-b0cb-1ade7bb75be6" providerId="AD" clId="Web-{2E7613DD-4620-4B76-9ABB-B1BABF1E5984}" dt="2020-03-20T10:30:39.855" v="205"/>
          <ac:spMkLst>
            <pc:docMk/>
            <pc:sldMk cId="479396099" sldId="261"/>
            <ac:spMk id="5" creationId="{F23EE695-F0FE-4D28-BE31-767BED17BBFB}"/>
          </ac:spMkLst>
        </pc:spChg>
        <pc:spChg chg="mod ord">
          <ac:chgData name="Myyryläinen Kati" userId="S::kati.myyrylainen@avi.fi::c2a3f726-d4e9-4189-b0cb-1ade7bb75be6" providerId="AD" clId="Web-{2E7613DD-4620-4B76-9ABB-B1BABF1E5984}" dt="2020-03-20T10:30:39.855" v="205"/>
          <ac:spMkLst>
            <pc:docMk/>
            <pc:sldMk cId="479396099" sldId="261"/>
            <ac:spMk id="6" creationId="{9E3CEC44-F954-4D56-97ED-083E9A8C6B72}"/>
          </ac:spMkLst>
        </pc:spChg>
        <pc:spChg chg="add mod ord">
          <ac:chgData name="Myyryläinen Kati" userId="S::kati.myyrylainen@avi.fi::c2a3f726-d4e9-4189-b0cb-1ade7bb75be6" providerId="AD" clId="Web-{2E7613DD-4620-4B76-9ABB-B1BABF1E5984}" dt="2020-03-20T10:31:16.089" v="215" actId="20577"/>
          <ac:spMkLst>
            <pc:docMk/>
            <pc:sldMk cId="479396099" sldId="261"/>
            <ac:spMk id="7" creationId="{39E3453A-86CB-4F2C-9668-AE9C750D7DF5}"/>
          </ac:spMkLst>
        </pc:spChg>
      </pc:sldChg>
      <pc:sldChg chg="addSp modSp new mod ord modClrScheme chgLayout">
        <pc:chgData name="Myyryläinen Kati" userId="S::kati.myyrylainen@avi.fi::c2a3f726-d4e9-4189-b0cb-1ade7bb75be6" providerId="AD" clId="Web-{2E7613DD-4620-4B76-9ABB-B1BABF1E5984}" dt="2020-03-20T10:30:29.605" v="204" actId="20577"/>
        <pc:sldMkLst>
          <pc:docMk/>
          <pc:sldMk cId="121210907" sldId="262"/>
        </pc:sldMkLst>
        <pc:spChg chg="mod ord">
          <ac:chgData name="Myyryläinen Kati" userId="S::kati.myyrylainen@avi.fi::c2a3f726-d4e9-4189-b0cb-1ade7bb75be6" providerId="AD" clId="Web-{2E7613DD-4620-4B76-9ABB-B1BABF1E5984}" dt="2020-03-20T10:29:56.418" v="201"/>
          <ac:spMkLst>
            <pc:docMk/>
            <pc:sldMk cId="121210907" sldId="262"/>
            <ac:spMk id="2" creationId="{DAB8ADC6-918C-4E9E-821A-31D3C97EB088}"/>
          </ac:spMkLst>
        </pc:spChg>
        <pc:spChg chg="mod ord">
          <ac:chgData name="Myyryläinen Kati" userId="S::kati.myyrylainen@avi.fi::c2a3f726-d4e9-4189-b0cb-1ade7bb75be6" providerId="AD" clId="Web-{2E7613DD-4620-4B76-9ABB-B1BABF1E5984}" dt="2020-03-20T10:30:16.386" v="202" actId="20577"/>
          <ac:spMkLst>
            <pc:docMk/>
            <pc:sldMk cId="121210907" sldId="262"/>
            <ac:spMk id="3" creationId="{AFE0D67B-5FD6-400B-8544-FA3E8D0A3CBE}"/>
          </ac:spMkLst>
        </pc:spChg>
        <pc:spChg chg="mod ord">
          <ac:chgData name="Myyryläinen Kati" userId="S::kati.myyrylainen@avi.fi::c2a3f726-d4e9-4189-b0cb-1ade7bb75be6" providerId="AD" clId="Web-{2E7613DD-4620-4B76-9ABB-B1BABF1E5984}" dt="2020-03-20T10:29:56.418" v="201"/>
          <ac:spMkLst>
            <pc:docMk/>
            <pc:sldMk cId="121210907" sldId="262"/>
            <ac:spMk id="4" creationId="{810459A0-C411-4320-BE26-B0F8FEC7D213}"/>
          </ac:spMkLst>
        </pc:spChg>
        <pc:spChg chg="mod ord">
          <ac:chgData name="Myyryläinen Kati" userId="S::kati.myyrylainen@avi.fi::c2a3f726-d4e9-4189-b0cb-1ade7bb75be6" providerId="AD" clId="Web-{2E7613DD-4620-4B76-9ABB-B1BABF1E5984}" dt="2020-03-20T10:29:56.418" v="201"/>
          <ac:spMkLst>
            <pc:docMk/>
            <pc:sldMk cId="121210907" sldId="262"/>
            <ac:spMk id="5" creationId="{7F84056F-D288-47CB-BCEB-25A276BC8328}"/>
          </ac:spMkLst>
        </pc:spChg>
        <pc:spChg chg="mod ord">
          <ac:chgData name="Myyryläinen Kati" userId="S::kati.myyrylainen@avi.fi::c2a3f726-d4e9-4189-b0cb-1ade7bb75be6" providerId="AD" clId="Web-{2E7613DD-4620-4B76-9ABB-B1BABF1E5984}" dt="2020-03-20T10:29:56.418" v="201"/>
          <ac:spMkLst>
            <pc:docMk/>
            <pc:sldMk cId="121210907" sldId="262"/>
            <ac:spMk id="6" creationId="{B5F99C62-E47E-4A71-BAA5-1C3E53F431AE}"/>
          </ac:spMkLst>
        </pc:spChg>
        <pc:spChg chg="add mod ord">
          <ac:chgData name="Myyryläinen Kati" userId="S::kati.myyrylainen@avi.fi::c2a3f726-d4e9-4189-b0cb-1ade7bb75be6" providerId="AD" clId="Web-{2E7613DD-4620-4B76-9ABB-B1BABF1E5984}" dt="2020-03-20T10:30:29.605" v="204" actId="20577"/>
          <ac:spMkLst>
            <pc:docMk/>
            <pc:sldMk cId="121210907" sldId="262"/>
            <ac:spMk id="7" creationId="{BC30C5D5-7264-414B-A61C-BB383D2BE41C}"/>
          </ac:spMkLst>
        </pc:spChg>
      </pc:sldChg>
      <pc:sldChg chg="new del">
        <pc:chgData name="Myyryläinen Kati" userId="S::kati.myyrylainen@avi.fi::c2a3f726-d4e9-4189-b0cb-1ade7bb75be6" providerId="AD" clId="Web-{2E7613DD-4620-4B76-9ABB-B1BABF1E5984}" dt="2020-03-20T10:36:59.117" v="231"/>
        <pc:sldMkLst>
          <pc:docMk/>
          <pc:sldMk cId="2060581137" sldId="263"/>
        </pc:sldMkLst>
      </pc:sldChg>
    </pc:docChg>
  </pc:docChgLst>
  <pc:docChgLst>
    <pc:chgData name="Risku Niclas" userId="S::niclas.risku@avi.fi::d2f3ee65-606c-461c-a1b3-b28fd3cac096" providerId="AD" clId="Web-{E68F5777-2D1B-47EA-AF60-F63DE250F570}"/>
    <pc:docChg chg="modSld">
      <pc:chgData name="Risku Niclas" userId="S::niclas.risku@avi.fi::d2f3ee65-606c-461c-a1b3-b28fd3cac096" providerId="AD" clId="Web-{E68F5777-2D1B-47EA-AF60-F63DE250F570}" dt="2020-03-20T10:48:21.813" v="51" actId="20577"/>
      <pc:docMkLst>
        <pc:docMk/>
      </pc:docMkLst>
      <pc:sldChg chg="modSp">
        <pc:chgData name="Risku Niclas" userId="S::niclas.risku@avi.fi::d2f3ee65-606c-461c-a1b3-b28fd3cac096" providerId="AD" clId="Web-{E68F5777-2D1B-47EA-AF60-F63DE250F570}" dt="2020-03-20T10:44:54.924" v="1" actId="20577"/>
        <pc:sldMkLst>
          <pc:docMk/>
          <pc:sldMk cId="1372471366" sldId="257"/>
        </pc:sldMkLst>
        <pc:spChg chg="mod">
          <ac:chgData name="Risku Niclas" userId="S::niclas.risku@avi.fi::d2f3ee65-606c-461c-a1b3-b28fd3cac096" providerId="AD" clId="Web-{E68F5777-2D1B-47EA-AF60-F63DE250F570}" dt="2020-03-20T10:44:54.924" v="1" actId="20577"/>
          <ac:spMkLst>
            <pc:docMk/>
            <pc:sldMk cId="1372471366" sldId="257"/>
            <ac:spMk id="2" creationId="{00000000-0000-0000-0000-000000000000}"/>
          </ac:spMkLst>
        </pc:spChg>
      </pc:sldChg>
      <pc:sldChg chg="modSp">
        <pc:chgData name="Risku Niclas" userId="S::niclas.risku@avi.fi::d2f3ee65-606c-461c-a1b3-b28fd3cac096" providerId="AD" clId="Web-{E68F5777-2D1B-47EA-AF60-F63DE250F570}" dt="2020-03-20T10:45:43.486" v="32" actId="20577"/>
        <pc:sldMkLst>
          <pc:docMk/>
          <pc:sldMk cId="1119926073" sldId="258"/>
        </pc:sldMkLst>
        <pc:spChg chg="mod">
          <ac:chgData name="Risku Niclas" userId="S::niclas.risku@avi.fi::d2f3ee65-606c-461c-a1b3-b28fd3cac096" providerId="AD" clId="Web-{E68F5777-2D1B-47EA-AF60-F63DE250F570}" dt="2020-03-20T10:45:43.486" v="32" actId="20577"/>
          <ac:spMkLst>
            <pc:docMk/>
            <pc:sldMk cId="1119926073" sldId="258"/>
            <ac:spMk id="2" creationId="{B3619A68-8D75-48F7-8EA1-69992CD75F04}"/>
          </ac:spMkLst>
        </pc:spChg>
      </pc:sldChg>
      <pc:sldChg chg="modSp">
        <pc:chgData name="Risku Niclas" userId="S::niclas.risku@avi.fi::d2f3ee65-606c-461c-a1b3-b28fd3cac096" providerId="AD" clId="Web-{E68F5777-2D1B-47EA-AF60-F63DE250F570}" dt="2020-03-20T10:46:11.158" v="33" actId="20577"/>
        <pc:sldMkLst>
          <pc:docMk/>
          <pc:sldMk cId="4120836477" sldId="259"/>
        </pc:sldMkLst>
        <pc:spChg chg="mod">
          <ac:chgData name="Risku Niclas" userId="S::niclas.risku@avi.fi::d2f3ee65-606c-461c-a1b3-b28fd3cac096" providerId="AD" clId="Web-{E68F5777-2D1B-47EA-AF60-F63DE250F570}" dt="2020-03-20T10:46:11.158" v="33" actId="20577"/>
          <ac:spMkLst>
            <pc:docMk/>
            <pc:sldMk cId="4120836477" sldId="259"/>
            <ac:spMk id="2" creationId="{DE562931-A5EE-4F70-9874-9141FCE24D73}"/>
          </ac:spMkLst>
        </pc:spChg>
      </pc:sldChg>
      <pc:sldChg chg="modSp">
        <pc:chgData name="Risku Niclas" userId="S::niclas.risku@avi.fi::d2f3ee65-606c-461c-a1b3-b28fd3cac096" providerId="AD" clId="Web-{E68F5777-2D1B-47EA-AF60-F63DE250F570}" dt="2020-03-20T10:47:18.454" v="47" actId="20577"/>
        <pc:sldMkLst>
          <pc:docMk/>
          <pc:sldMk cId="1536513536" sldId="260"/>
        </pc:sldMkLst>
        <pc:spChg chg="mod">
          <ac:chgData name="Risku Niclas" userId="S::niclas.risku@avi.fi::d2f3ee65-606c-461c-a1b3-b28fd3cac096" providerId="AD" clId="Web-{E68F5777-2D1B-47EA-AF60-F63DE250F570}" dt="2020-03-20T10:47:18.454" v="47" actId="20577"/>
          <ac:spMkLst>
            <pc:docMk/>
            <pc:sldMk cId="1536513536" sldId="260"/>
            <ac:spMk id="2" creationId="{72CA6F10-EDE9-4A75-B366-1C3E19EED3AD}"/>
          </ac:spMkLst>
        </pc:spChg>
      </pc:sldChg>
      <pc:sldChg chg="modSp">
        <pc:chgData name="Risku Niclas" userId="S::niclas.risku@avi.fi::d2f3ee65-606c-461c-a1b3-b28fd3cac096" providerId="AD" clId="Web-{E68F5777-2D1B-47EA-AF60-F63DE250F570}" dt="2020-03-20T10:48:21.813" v="51" actId="20577"/>
        <pc:sldMkLst>
          <pc:docMk/>
          <pc:sldMk cId="479396099" sldId="261"/>
        </pc:sldMkLst>
        <pc:spChg chg="mod">
          <ac:chgData name="Risku Niclas" userId="S::niclas.risku@avi.fi::d2f3ee65-606c-461c-a1b3-b28fd3cac096" providerId="AD" clId="Web-{E68F5777-2D1B-47EA-AF60-F63DE250F570}" dt="2020-03-20T10:48:21.813" v="51" actId="20577"/>
          <ac:spMkLst>
            <pc:docMk/>
            <pc:sldMk cId="479396099" sldId="261"/>
            <ac:spMk id="2" creationId="{1158CCD7-7D31-4671-84AF-490CBBA8AE7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81C3E8-DD27-42BC-962A-986056E399E6}" type="datetimeFigureOut">
              <a:rPr lang="fi-FI" smtClean="0"/>
              <a:t>20.3.2020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607483-BEC1-468F-9070-CBB08B73FBEB}" type="slidenum">
              <a:rPr lang="fi-FI" smtClean="0"/>
              <a:t>‹#›</a:t>
            </a:fld>
            <a:endParaRPr lang="fi-FI"/>
          </a:p>
        </p:txBody>
      </p:sp>
    </p:spTree>
    <p:extLst>
      <p:ext uri="{BB962C8B-B14F-4D97-AF65-F5344CB8AC3E}">
        <p14:creationId xmlns:p14="http://schemas.microsoft.com/office/powerpoint/2010/main" val="4171380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685800" y="1143000"/>
            <a:ext cx="5486400" cy="3086100"/>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F7607483-BEC1-468F-9070-CBB08B73FBEB}" type="slidenum">
              <a:rPr lang="fi-FI" smtClean="0"/>
              <a:t>1</a:t>
            </a:fld>
            <a:endParaRPr lang="fi-FI"/>
          </a:p>
        </p:txBody>
      </p:sp>
    </p:spTree>
    <p:extLst>
      <p:ext uri="{BB962C8B-B14F-4D97-AF65-F5344CB8AC3E}">
        <p14:creationId xmlns:p14="http://schemas.microsoft.com/office/powerpoint/2010/main" val="30293843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bwMode="gray">
      <p:bgPr>
        <a:solidFill>
          <a:schemeClr val="bg1"/>
        </a:solidFill>
        <a:effectLst/>
      </p:bgPr>
    </p:bg>
    <p:spTree>
      <p:nvGrpSpPr>
        <p:cNvPr id="1" name=""/>
        <p:cNvGrpSpPr/>
        <p:nvPr/>
      </p:nvGrpSpPr>
      <p:grpSpPr>
        <a:xfrm>
          <a:off x="0" y="0"/>
          <a:ext cx="0" cy="0"/>
          <a:chOff x="0" y="0"/>
          <a:chExt cx="0" cy="0"/>
        </a:xfrm>
      </p:grpSpPr>
      <p:pic>
        <p:nvPicPr>
          <p:cNvPr id="11" name="Kuva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69422"/>
            <a:ext cx="12192000" cy="1798935"/>
          </a:xfrm>
          <a:prstGeom prst="rect">
            <a:avLst/>
          </a:prstGeom>
        </p:spPr>
      </p:pic>
      <p:sp>
        <p:nvSpPr>
          <p:cNvPr id="2" name="Title 1"/>
          <p:cNvSpPr>
            <a:spLocks noGrp="1"/>
          </p:cNvSpPr>
          <p:nvPr>
            <p:ph type="ctrTitle"/>
          </p:nvPr>
        </p:nvSpPr>
        <p:spPr>
          <a:xfrm>
            <a:off x="914400" y="2034000"/>
            <a:ext cx="10363200" cy="1800000"/>
          </a:xfrm>
        </p:spPr>
        <p:txBody>
          <a:bodyPr anchor="t"/>
          <a:lstStyle>
            <a:lvl1pPr algn="ctr">
              <a:defRPr sz="4000"/>
            </a:lvl1pPr>
          </a:lstStyle>
          <a:p>
            <a:r>
              <a:rPr lang="fi-FI"/>
              <a:t>Muokkaa ots. perustyyl. napsautt.</a:t>
            </a:r>
            <a:endParaRPr lang="en-US"/>
          </a:p>
        </p:txBody>
      </p:sp>
      <p:sp>
        <p:nvSpPr>
          <p:cNvPr id="3" name="Subtitle 2"/>
          <p:cNvSpPr>
            <a:spLocks noGrp="1"/>
          </p:cNvSpPr>
          <p:nvPr>
            <p:ph type="subTitle" idx="1"/>
          </p:nvPr>
        </p:nvSpPr>
        <p:spPr>
          <a:xfrm>
            <a:off x="1524000" y="403200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a:p>
        </p:txBody>
      </p:sp>
      <p:sp>
        <p:nvSpPr>
          <p:cNvPr id="7" name="Päivämäärän paikkamerkki 6"/>
          <p:cNvSpPr>
            <a:spLocks noGrp="1"/>
          </p:cNvSpPr>
          <p:nvPr>
            <p:ph type="dt" sz="half" idx="10"/>
          </p:nvPr>
        </p:nvSpPr>
        <p:spPr/>
        <p:txBody>
          <a:bodyPr/>
          <a:lstStyle/>
          <a:p>
            <a:fld id="{973AF3F7-E405-4910-AF32-2469A27B56EB}" type="datetime1">
              <a:rPr lang="fi-FI" smtClean="0"/>
              <a:t>20.3.2020</a:t>
            </a:fld>
            <a:endParaRPr lang="fi-FI"/>
          </a:p>
        </p:txBody>
      </p:sp>
      <p:sp>
        <p:nvSpPr>
          <p:cNvPr id="8" name="Alatunnisteen paikkamerkki 7"/>
          <p:cNvSpPr>
            <a:spLocks noGrp="1"/>
          </p:cNvSpPr>
          <p:nvPr>
            <p:ph type="ftr" sz="quarter" idx="11"/>
          </p:nvPr>
        </p:nvSpPr>
        <p:spPr/>
        <p:txBody>
          <a:bodyPr/>
          <a:lstStyle/>
          <a:p>
            <a:r>
              <a:rPr lang="fi-FI"/>
              <a:t>[Tekijän nimi ja osasto]</a:t>
            </a:r>
          </a:p>
        </p:txBody>
      </p:sp>
      <p:sp>
        <p:nvSpPr>
          <p:cNvPr id="9" name="Dian numeron paikkamerkki 8"/>
          <p:cNvSpPr>
            <a:spLocks noGrp="1"/>
          </p:cNvSpPr>
          <p:nvPr>
            <p:ph type="sldNum" sz="quarter" idx="12"/>
          </p:nvPr>
        </p:nvSpPr>
        <p:spPr/>
        <p:txBody>
          <a:bodyPr/>
          <a:lstStyle/>
          <a:p>
            <a:fld id="{7553BCE1-90E1-49D0-AD04-DCD41DE0341D}" type="slidenum">
              <a:rPr lang="fi-FI" smtClean="0"/>
              <a:t>‹#›</a:t>
            </a:fld>
            <a:endParaRPr lang="fi-FI"/>
          </a:p>
        </p:txBody>
      </p:sp>
      <p:pic>
        <p:nvPicPr>
          <p:cNvPr id="10" name="Kuva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00" y="180000"/>
            <a:ext cx="3273281" cy="981375"/>
          </a:xfrm>
          <a:prstGeom prst="rect">
            <a:avLst/>
          </a:prstGeom>
        </p:spPr>
      </p:pic>
    </p:spTree>
    <p:extLst>
      <p:ext uri="{BB962C8B-B14F-4D97-AF65-F5344CB8AC3E}">
        <p14:creationId xmlns:p14="http://schemas.microsoft.com/office/powerpoint/2010/main" val="1298797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Vain logo">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60A5126-74FD-4A66-B8BB-E6003B44CF79}" type="datetime1">
              <a:rPr lang="fi-FI" smtClean="0"/>
              <a:t>20.3.2020</a:t>
            </a:fld>
            <a:endParaRPr lang="fi-FI"/>
          </a:p>
        </p:txBody>
      </p:sp>
      <p:sp>
        <p:nvSpPr>
          <p:cNvPr id="3" name="Footer Placeholder 2"/>
          <p:cNvSpPr>
            <a:spLocks noGrp="1"/>
          </p:cNvSpPr>
          <p:nvPr>
            <p:ph type="ftr" sz="quarter" idx="11"/>
          </p:nvPr>
        </p:nvSpPr>
        <p:spPr/>
        <p:txBody>
          <a:bodyPr/>
          <a:lstStyle>
            <a:lvl1pPr>
              <a:defRPr>
                <a:solidFill>
                  <a:schemeClr val="tx2"/>
                </a:solidFill>
              </a:defRPr>
            </a:lvl1pPr>
          </a:lstStyle>
          <a:p>
            <a:r>
              <a:rPr lang="fi-FI"/>
              <a:t>[Tekijän nimi ja osasto]</a:t>
            </a: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7553BCE1-90E1-49D0-AD04-DCD41DE0341D}" type="slidenum">
              <a:rPr lang="fi-FI" smtClean="0"/>
              <a:t>‹#›</a:t>
            </a:fld>
            <a:endParaRPr lang="fi-FI"/>
          </a:p>
        </p:txBody>
      </p:sp>
      <p:pic>
        <p:nvPicPr>
          <p:cNvPr id="6" name="Kuva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000" y="180000"/>
            <a:ext cx="944802" cy="981375"/>
          </a:xfrm>
          <a:prstGeom prst="rect">
            <a:avLst/>
          </a:prstGeom>
        </p:spPr>
      </p:pic>
    </p:spTree>
    <p:extLst>
      <p:ext uri="{BB962C8B-B14F-4D97-AF65-F5344CB8AC3E}">
        <p14:creationId xmlns:p14="http://schemas.microsoft.com/office/powerpoint/2010/main" val="3320091593"/>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Valkoinen">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60A5126-74FD-4A66-B8BB-E6003B44CF79}" type="datetime1">
              <a:rPr lang="fi-FI" smtClean="0"/>
              <a:t>20.3.2020</a:t>
            </a:fld>
            <a:endParaRPr lang="fi-FI"/>
          </a:p>
        </p:txBody>
      </p:sp>
      <p:sp>
        <p:nvSpPr>
          <p:cNvPr id="3" name="Footer Placeholder 2"/>
          <p:cNvSpPr>
            <a:spLocks noGrp="1"/>
          </p:cNvSpPr>
          <p:nvPr>
            <p:ph type="ftr" sz="quarter" idx="11"/>
          </p:nvPr>
        </p:nvSpPr>
        <p:spPr/>
        <p:txBody>
          <a:bodyPr/>
          <a:lstStyle>
            <a:lvl1pPr>
              <a:defRPr>
                <a:solidFill>
                  <a:schemeClr val="tx2"/>
                </a:solidFill>
              </a:defRPr>
            </a:lvl1pPr>
          </a:lstStyle>
          <a:p>
            <a:r>
              <a:rPr lang="fi-FI"/>
              <a:t>[Tekijän nimi ja osasto]</a:t>
            </a: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7553BCE1-90E1-49D0-AD04-DCD41DE0341D}" type="slidenum">
              <a:rPr lang="fi-FI" smtClean="0"/>
              <a:t>‹#›</a:t>
            </a:fld>
            <a:endParaRPr lang="fi-FI"/>
          </a:p>
        </p:txBody>
      </p:sp>
    </p:spTree>
    <p:extLst>
      <p:ext uri="{BB962C8B-B14F-4D97-AF65-F5344CB8AC3E}">
        <p14:creationId xmlns:p14="http://schemas.microsoft.com/office/powerpoint/2010/main" val="2518469032"/>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a:p>
        </p:txBody>
      </p:sp>
      <p:sp>
        <p:nvSpPr>
          <p:cNvPr id="3" name="Content Placeholder 2"/>
          <p:cNvSpPr>
            <a:spLocks noGrp="1"/>
          </p:cNvSpPr>
          <p:nvPr>
            <p:ph idx="1"/>
          </p:nvPr>
        </p:nvSpPr>
        <p:spPr>
          <a:xfrm>
            <a:off x="409473" y="1332000"/>
            <a:ext cx="11352000" cy="460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5811F6D9-8B5A-4174-8C8C-B6603CE94974}" type="datetime1">
              <a:rPr lang="fi-FI" smtClean="0"/>
              <a:t>20.3.2020</a:t>
            </a:fld>
            <a:endParaRPr lang="fi-FI"/>
          </a:p>
        </p:txBody>
      </p:sp>
      <p:sp>
        <p:nvSpPr>
          <p:cNvPr id="5" name="Footer Placeholder 4"/>
          <p:cNvSpPr>
            <a:spLocks noGrp="1"/>
          </p:cNvSpPr>
          <p:nvPr>
            <p:ph type="ftr" sz="quarter" idx="11"/>
          </p:nvPr>
        </p:nvSpPr>
        <p:spPr/>
        <p:txBody>
          <a:bodyPr/>
          <a:lstStyle/>
          <a:p>
            <a:r>
              <a:rPr lang="fi-FI"/>
              <a:t>[Tekijän nimi ja osasto]</a:t>
            </a:r>
          </a:p>
        </p:txBody>
      </p:sp>
      <p:sp>
        <p:nvSpPr>
          <p:cNvPr id="6" name="Slide Number Placeholder 5"/>
          <p:cNvSpPr>
            <a:spLocks noGrp="1"/>
          </p:cNvSpPr>
          <p:nvPr>
            <p:ph type="sldNum" sz="quarter" idx="12"/>
          </p:nvPr>
        </p:nvSpPr>
        <p:spPr/>
        <p:txBody>
          <a:bodyPr/>
          <a:lstStyle/>
          <a:p>
            <a:fld id="{7553BCE1-90E1-49D0-AD04-DCD41DE0341D}" type="slidenum">
              <a:rPr lang="fi-FI" smtClean="0"/>
              <a:t>‹#›</a:t>
            </a:fld>
            <a:endParaRPr lang="fi-FI"/>
          </a:p>
        </p:txBody>
      </p:sp>
    </p:spTree>
    <p:extLst>
      <p:ext uri="{BB962C8B-B14F-4D97-AF65-F5344CB8AC3E}">
        <p14:creationId xmlns:p14="http://schemas.microsoft.com/office/powerpoint/2010/main" val="4086588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1702711" y="2632674"/>
            <a:ext cx="10032000" cy="1779083"/>
          </a:xfrm>
        </p:spPr>
        <p:txBody>
          <a:bodyPr anchor="b"/>
          <a:lstStyle>
            <a:lvl1pPr>
              <a:defRPr sz="4000"/>
            </a:lvl1pPr>
          </a:lstStyle>
          <a:p>
            <a:r>
              <a:rPr lang="fi-FI"/>
              <a:t>Muokkaa ots. perustyyl. napsautt.</a:t>
            </a:r>
            <a:endParaRPr lang="en-US"/>
          </a:p>
        </p:txBody>
      </p:sp>
      <p:sp>
        <p:nvSpPr>
          <p:cNvPr id="3" name="Text Placeholder 2"/>
          <p:cNvSpPr>
            <a:spLocks noGrp="1"/>
          </p:cNvSpPr>
          <p:nvPr>
            <p:ph type="body" idx="1"/>
          </p:nvPr>
        </p:nvSpPr>
        <p:spPr>
          <a:xfrm>
            <a:off x="1742903" y="4438745"/>
            <a:ext cx="10032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95B2B8A0-32CD-404A-ABF1-2932DF5BBCA9}" type="datetime1">
              <a:rPr lang="fi-FI" smtClean="0"/>
              <a:t>20.3.2020</a:t>
            </a:fld>
            <a:endParaRPr lang="fi-FI"/>
          </a:p>
        </p:txBody>
      </p:sp>
      <p:sp>
        <p:nvSpPr>
          <p:cNvPr id="5" name="Footer Placeholder 4"/>
          <p:cNvSpPr>
            <a:spLocks noGrp="1"/>
          </p:cNvSpPr>
          <p:nvPr>
            <p:ph type="ftr" sz="quarter" idx="11"/>
          </p:nvPr>
        </p:nvSpPr>
        <p:spPr/>
        <p:txBody>
          <a:bodyPr/>
          <a:lstStyle/>
          <a:p>
            <a:r>
              <a:rPr lang="fi-FI"/>
              <a:t>[Tekijän nimi ja osasto]</a:t>
            </a:r>
          </a:p>
        </p:txBody>
      </p:sp>
      <p:sp>
        <p:nvSpPr>
          <p:cNvPr id="6" name="Slide Number Placeholder 5"/>
          <p:cNvSpPr>
            <a:spLocks noGrp="1"/>
          </p:cNvSpPr>
          <p:nvPr>
            <p:ph type="sldNum" sz="quarter" idx="12"/>
          </p:nvPr>
        </p:nvSpPr>
        <p:spPr/>
        <p:txBody>
          <a:bodyPr/>
          <a:lstStyle/>
          <a:p>
            <a:fld id="{7553BCE1-90E1-49D0-AD04-DCD41DE0341D}" type="slidenum">
              <a:rPr lang="fi-FI" smtClean="0"/>
              <a:t>‹#›</a:t>
            </a:fld>
            <a:endParaRPr lang="fi-FI"/>
          </a:p>
        </p:txBody>
      </p:sp>
    </p:spTree>
    <p:extLst>
      <p:ext uri="{BB962C8B-B14F-4D97-AF65-F5344CB8AC3E}">
        <p14:creationId xmlns:p14="http://schemas.microsoft.com/office/powerpoint/2010/main" val="3778500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Otsikkodia ruotsi">
    <p:bg bwMode="blackGray">
      <p:bgPr>
        <a:solidFill>
          <a:schemeClr val="bg1"/>
        </a:solidFill>
        <a:effectLst/>
      </p:bgPr>
    </p:bg>
    <p:spTree>
      <p:nvGrpSpPr>
        <p:cNvPr id="1" name=""/>
        <p:cNvGrpSpPr/>
        <p:nvPr/>
      </p:nvGrpSpPr>
      <p:grpSpPr>
        <a:xfrm>
          <a:off x="0" y="0"/>
          <a:ext cx="0" cy="0"/>
          <a:chOff x="0" y="0"/>
          <a:chExt cx="0" cy="0"/>
        </a:xfrm>
      </p:grpSpPr>
      <p:pic>
        <p:nvPicPr>
          <p:cNvPr id="12" name="Kuva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69422"/>
            <a:ext cx="12192000" cy="1798935"/>
          </a:xfrm>
          <a:prstGeom prst="rect">
            <a:avLst/>
          </a:prstGeom>
        </p:spPr>
      </p:pic>
      <p:sp>
        <p:nvSpPr>
          <p:cNvPr id="2" name="Title 1"/>
          <p:cNvSpPr>
            <a:spLocks noGrp="1"/>
          </p:cNvSpPr>
          <p:nvPr>
            <p:ph type="ctrTitle"/>
          </p:nvPr>
        </p:nvSpPr>
        <p:spPr>
          <a:xfrm>
            <a:off x="914400" y="2034000"/>
            <a:ext cx="10363200" cy="1800000"/>
          </a:xfrm>
        </p:spPr>
        <p:txBody>
          <a:bodyPr anchor="t"/>
          <a:lstStyle>
            <a:lvl1pPr algn="ctr">
              <a:defRPr sz="4000"/>
            </a:lvl1pPr>
          </a:lstStyle>
          <a:p>
            <a:r>
              <a:rPr lang="fi-FI"/>
              <a:t>Muokkaa ots. perustyyl. napsautt.</a:t>
            </a:r>
            <a:endParaRPr lang="en-US"/>
          </a:p>
        </p:txBody>
      </p:sp>
      <p:sp>
        <p:nvSpPr>
          <p:cNvPr id="3" name="Subtitle 2"/>
          <p:cNvSpPr>
            <a:spLocks noGrp="1"/>
          </p:cNvSpPr>
          <p:nvPr>
            <p:ph type="subTitle" idx="1"/>
          </p:nvPr>
        </p:nvSpPr>
        <p:spPr>
          <a:xfrm>
            <a:off x="1524000" y="403200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a:p>
        </p:txBody>
      </p:sp>
      <p:sp>
        <p:nvSpPr>
          <p:cNvPr id="7" name="Päivämäärän paikkamerkki 6"/>
          <p:cNvSpPr>
            <a:spLocks noGrp="1"/>
          </p:cNvSpPr>
          <p:nvPr>
            <p:ph type="dt" sz="half" idx="10"/>
          </p:nvPr>
        </p:nvSpPr>
        <p:spPr/>
        <p:txBody>
          <a:bodyPr/>
          <a:lstStyle/>
          <a:p>
            <a:fld id="{360A5126-74FD-4A66-B8BB-E6003B44CF79}" type="datetime1">
              <a:rPr lang="fi-FI" smtClean="0"/>
              <a:t>20.3.2020</a:t>
            </a:fld>
            <a:endParaRPr lang="fi-FI"/>
          </a:p>
        </p:txBody>
      </p:sp>
      <p:sp>
        <p:nvSpPr>
          <p:cNvPr id="8" name="Alatunnisteen paikkamerkki 7"/>
          <p:cNvSpPr>
            <a:spLocks noGrp="1"/>
          </p:cNvSpPr>
          <p:nvPr>
            <p:ph type="ftr" sz="quarter" idx="11"/>
          </p:nvPr>
        </p:nvSpPr>
        <p:spPr/>
        <p:txBody>
          <a:bodyPr/>
          <a:lstStyle/>
          <a:p>
            <a:r>
              <a:rPr lang="fi-FI"/>
              <a:t>[Tekijän nimi ja osasto]</a:t>
            </a:r>
          </a:p>
        </p:txBody>
      </p:sp>
      <p:sp>
        <p:nvSpPr>
          <p:cNvPr id="9" name="Dian numeron paikkamerkki 8"/>
          <p:cNvSpPr>
            <a:spLocks noGrp="1"/>
          </p:cNvSpPr>
          <p:nvPr>
            <p:ph type="sldNum" sz="quarter" idx="12"/>
          </p:nvPr>
        </p:nvSpPr>
        <p:spPr/>
        <p:txBody>
          <a:bodyPr/>
          <a:lstStyle/>
          <a:p>
            <a:fld id="{7553BCE1-90E1-49D0-AD04-DCD41DE0341D}" type="slidenum">
              <a:rPr lang="fi-FI" smtClean="0"/>
              <a:t>‹#›</a:t>
            </a:fld>
            <a:endParaRPr lang="fi-FI"/>
          </a:p>
        </p:txBody>
      </p:sp>
      <p:pic>
        <p:nvPicPr>
          <p:cNvPr id="10" name="Kuva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882" y="155611"/>
            <a:ext cx="4213077" cy="1008000"/>
          </a:xfrm>
          <a:prstGeom prst="rect">
            <a:avLst/>
          </a:prstGeom>
        </p:spPr>
      </p:pic>
    </p:spTree>
    <p:extLst>
      <p:ext uri="{BB962C8B-B14F-4D97-AF65-F5344CB8AC3E}">
        <p14:creationId xmlns:p14="http://schemas.microsoft.com/office/powerpoint/2010/main" val="3004574315"/>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Otsikkodia englanti">
    <p:bg bwMode="blackGray">
      <p:bgPr>
        <a:solidFill>
          <a:schemeClr val="bg1"/>
        </a:solidFill>
        <a:effectLst/>
      </p:bgPr>
    </p:bg>
    <p:spTree>
      <p:nvGrpSpPr>
        <p:cNvPr id="1" name=""/>
        <p:cNvGrpSpPr/>
        <p:nvPr/>
      </p:nvGrpSpPr>
      <p:grpSpPr>
        <a:xfrm>
          <a:off x="0" y="0"/>
          <a:ext cx="0" cy="0"/>
          <a:chOff x="0" y="0"/>
          <a:chExt cx="0" cy="0"/>
        </a:xfrm>
      </p:grpSpPr>
      <p:pic>
        <p:nvPicPr>
          <p:cNvPr id="12" name="Kuva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69422"/>
            <a:ext cx="12192000" cy="1798935"/>
          </a:xfrm>
          <a:prstGeom prst="rect">
            <a:avLst/>
          </a:prstGeom>
        </p:spPr>
      </p:pic>
      <p:sp>
        <p:nvSpPr>
          <p:cNvPr id="2" name="Title 1"/>
          <p:cNvSpPr>
            <a:spLocks noGrp="1"/>
          </p:cNvSpPr>
          <p:nvPr>
            <p:ph type="ctrTitle"/>
          </p:nvPr>
        </p:nvSpPr>
        <p:spPr>
          <a:xfrm>
            <a:off x="914400" y="2034000"/>
            <a:ext cx="10363200" cy="1800000"/>
          </a:xfrm>
        </p:spPr>
        <p:txBody>
          <a:bodyPr anchor="t"/>
          <a:lstStyle>
            <a:lvl1pPr algn="ctr">
              <a:defRPr sz="4000"/>
            </a:lvl1pPr>
          </a:lstStyle>
          <a:p>
            <a:r>
              <a:rPr lang="fi-FI"/>
              <a:t>Muokkaa ots. perustyyl. napsautt.</a:t>
            </a:r>
            <a:endParaRPr lang="en-US"/>
          </a:p>
        </p:txBody>
      </p:sp>
      <p:sp>
        <p:nvSpPr>
          <p:cNvPr id="3" name="Subtitle 2"/>
          <p:cNvSpPr>
            <a:spLocks noGrp="1"/>
          </p:cNvSpPr>
          <p:nvPr>
            <p:ph type="subTitle" idx="1"/>
          </p:nvPr>
        </p:nvSpPr>
        <p:spPr>
          <a:xfrm>
            <a:off x="1524000" y="403200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a:p>
        </p:txBody>
      </p:sp>
      <p:sp>
        <p:nvSpPr>
          <p:cNvPr id="7" name="Päivämäärän paikkamerkki 6"/>
          <p:cNvSpPr>
            <a:spLocks noGrp="1"/>
          </p:cNvSpPr>
          <p:nvPr>
            <p:ph type="dt" sz="half" idx="10"/>
          </p:nvPr>
        </p:nvSpPr>
        <p:spPr/>
        <p:txBody>
          <a:bodyPr/>
          <a:lstStyle/>
          <a:p>
            <a:fld id="{360A5126-74FD-4A66-B8BB-E6003B44CF79}" type="datetime1">
              <a:rPr lang="fi-FI" smtClean="0"/>
              <a:t>20.3.2020</a:t>
            </a:fld>
            <a:endParaRPr lang="fi-FI"/>
          </a:p>
        </p:txBody>
      </p:sp>
      <p:sp>
        <p:nvSpPr>
          <p:cNvPr id="8" name="Alatunnisteen paikkamerkki 7"/>
          <p:cNvSpPr>
            <a:spLocks noGrp="1"/>
          </p:cNvSpPr>
          <p:nvPr>
            <p:ph type="ftr" sz="quarter" idx="11"/>
          </p:nvPr>
        </p:nvSpPr>
        <p:spPr/>
        <p:txBody>
          <a:bodyPr/>
          <a:lstStyle/>
          <a:p>
            <a:r>
              <a:rPr lang="fi-FI"/>
              <a:t>[Tekijän nimi ja osasto]</a:t>
            </a:r>
          </a:p>
        </p:txBody>
      </p:sp>
      <p:sp>
        <p:nvSpPr>
          <p:cNvPr id="9" name="Dian numeron paikkamerkki 8"/>
          <p:cNvSpPr>
            <a:spLocks noGrp="1"/>
          </p:cNvSpPr>
          <p:nvPr>
            <p:ph type="sldNum" sz="quarter" idx="12"/>
          </p:nvPr>
        </p:nvSpPr>
        <p:spPr/>
        <p:txBody>
          <a:bodyPr/>
          <a:lstStyle/>
          <a:p>
            <a:fld id="{7553BCE1-90E1-49D0-AD04-DCD41DE0341D}" type="slidenum">
              <a:rPr lang="fi-FI" smtClean="0"/>
              <a:t>‹#›</a:t>
            </a:fld>
            <a:endParaRPr lang="fi-FI"/>
          </a:p>
        </p:txBody>
      </p:sp>
      <p:pic>
        <p:nvPicPr>
          <p:cNvPr id="10" name="Kuva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00" y="180000"/>
            <a:ext cx="3815780" cy="956993"/>
          </a:xfrm>
          <a:prstGeom prst="rect">
            <a:avLst/>
          </a:prstGeom>
        </p:spPr>
      </p:pic>
    </p:spTree>
    <p:extLst>
      <p:ext uri="{BB962C8B-B14F-4D97-AF65-F5344CB8AC3E}">
        <p14:creationId xmlns:p14="http://schemas.microsoft.com/office/powerpoint/2010/main" val="3596564908"/>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a:p>
        </p:txBody>
      </p:sp>
      <p:sp>
        <p:nvSpPr>
          <p:cNvPr id="3" name="Content Placeholder 2"/>
          <p:cNvSpPr>
            <a:spLocks noGrp="1"/>
          </p:cNvSpPr>
          <p:nvPr>
            <p:ph sz="half" idx="1"/>
          </p:nvPr>
        </p:nvSpPr>
        <p:spPr>
          <a:xfrm>
            <a:off x="409480" y="1332000"/>
            <a:ext cx="5472000" cy="460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Content Placeholder 3"/>
          <p:cNvSpPr>
            <a:spLocks noGrp="1"/>
          </p:cNvSpPr>
          <p:nvPr>
            <p:ph sz="half" idx="2"/>
          </p:nvPr>
        </p:nvSpPr>
        <p:spPr>
          <a:xfrm>
            <a:off x="6292791" y="1332000"/>
            <a:ext cx="5472000" cy="460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Date Placeholder 4"/>
          <p:cNvSpPr>
            <a:spLocks noGrp="1"/>
          </p:cNvSpPr>
          <p:nvPr>
            <p:ph type="dt" sz="half" idx="10"/>
          </p:nvPr>
        </p:nvSpPr>
        <p:spPr/>
        <p:txBody>
          <a:bodyPr/>
          <a:lstStyle/>
          <a:p>
            <a:fld id="{6F278E27-7D1C-46ED-A88E-E7B3B48B67CF}" type="datetime1">
              <a:rPr lang="fi-FI" smtClean="0"/>
              <a:t>20.3.2020</a:t>
            </a:fld>
            <a:endParaRPr lang="fi-FI"/>
          </a:p>
        </p:txBody>
      </p:sp>
      <p:sp>
        <p:nvSpPr>
          <p:cNvPr id="6" name="Footer Placeholder 5"/>
          <p:cNvSpPr>
            <a:spLocks noGrp="1"/>
          </p:cNvSpPr>
          <p:nvPr>
            <p:ph type="ftr" sz="quarter" idx="11"/>
          </p:nvPr>
        </p:nvSpPr>
        <p:spPr/>
        <p:txBody>
          <a:bodyPr/>
          <a:lstStyle/>
          <a:p>
            <a:r>
              <a:rPr lang="fi-FI"/>
              <a:t>[Tekijän nimi ja osasto]</a:t>
            </a:r>
          </a:p>
        </p:txBody>
      </p:sp>
      <p:sp>
        <p:nvSpPr>
          <p:cNvPr id="7" name="Slide Number Placeholder 6"/>
          <p:cNvSpPr>
            <a:spLocks noGrp="1"/>
          </p:cNvSpPr>
          <p:nvPr>
            <p:ph type="sldNum" sz="quarter" idx="12"/>
          </p:nvPr>
        </p:nvSpPr>
        <p:spPr/>
        <p:txBody>
          <a:bodyPr/>
          <a:lstStyle/>
          <a:p>
            <a:fld id="{7553BCE1-90E1-49D0-AD04-DCD41DE0341D}" type="slidenum">
              <a:rPr lang="fi-FI" smtClean="0"/>
              <a:t>‹#›</a:t>
            </a:fld>
            <a:endParaRPr lang="fi-FI"/>
          </a:p>
        </p:txBody>
      </p:sp>
    </p:spTree>
    <p:extLst>
      <p:ext uri="{BB962C8B-B14F-4D97-AF65-F5344CB8AC3E}">
        <p14:creationId xmlns:p14="http://schemas.microsoft.com/office/powerpoint/2010/main" val="3169179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8000" y="1332000"/>
            <a:ext cx="5472000" cy="823912"/>
          </a:xfrm>
        </p:spPr>
        <p:txBody>
          <a:bodyPr anchor="b">
            <a:normAutofit/>
          </a:bodyPr>
          <a:lstStyle>
            <a:lvl1pPr marL="0" indent="0">
              <a:lnSpc>
                <a:spcPts val="25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408000" y="2193582"/>
            <a:ext cx="5472000" cy="3744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Text Placeholder 4"/>
          <p:cNvSpPr>
            <a:spLocks noGrp="1"/>
          </p:cNvSpPr>
          <p:nvPr>
            <p:ph type="body" sz="quarter" idx="3"/>
          </p:nvPr>
        </p:nvSpPr>
        <p:spPr>
          <a:xfrm>
            <a:off x="6292775" y="1332000"/>
            <a:ext cx="5472000" cy="823912"/>
          </a:xfrm>
        </p:spPr>
        <p:txBody>
          <a:bodyPr anchor="b">
            <a:normAutofit/>
          </a:bodyPr>
          <a:lstStyle>
            <a:lvl1pPr marL="0" indent="0">
              <a:lnSpc>
                <a:spcPts val="25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292775" y="2193582"/>
            <a:ext cx="5472000" cy="3744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7" name="Date Placeholder 6"/>
          <p:cNvSpPr>
            <a:spLocks noGrp="1"/>
          </p:cNvSpPr>
          <p:nvPr>
            <p:ph type="dt" sz="half" idx="10"/>
          </p:nvPr>
        </p:nvSpPr>
        <p:spPr/>
        <p:txBody>
          <a:bodyPr/>
          <a:lstStyle/>
          <a:p>
            <a:fld id="{9B278688-DA05-4FAF-96D3-3BFAECE600EF}" type="datetime1">
              <a:rPr lang="fi-FI" smtClean="0"/>
              <a:t>20.3.2020</a:t>
            </a:fld>
            <a:endParaRPr lang="fi-FI"/>
          </a:p>
        </p:txBody>
      </p:sp>
      <p:sp>
        <p:nvSpPr>
          <p:cNvPr id="8" name="Footer Placeholder 7"/>
          <p:cNvSpPr>
            <a:spLocks noGrp="1"/>
          </p:cNvSpPr>
          <p:nvPr>
            <p:ph type="ftr" sz="quarter" idx="11"/>
          </p:nvPr>
        </p:nvSpPr>
        <p:spPr/>
        <p:txBody>
          <a:bodyPr/>
          <a:lstStyle/>
          <a:p>
            <a:r>
              <a:rPr lang="fi-FI"/>
              <a:t>[Tekijän nimi ja osasto]</a:t>
            </a:r>
          </a:p>
        </p:txBody>
      </p:sp>
      <p:sp>
        <p:nvSpPr>
          <p:cNvPr id="9" name="Slide Number Placeholder 8"/>
          <p:cNvSpPr>
            <a:spLocks noGrp="1"/>
          </p:cNvSpPr>
          <p:nvPr>
            <p:ph type="sldNum" sz="quarter" idx="12"/>
          </p:nvPr>
        </p:nvSpPr>
        <p:spPr/>
        <p:txBody>
          <a:bodyPr/>
          <a:lstStyle/>
          <a:p>
            <a:fld id="{7553BCE1-90E1-49D0-AD04-DCD41DE0341D}" type="slidenum">
              <a:rPr lang="fi-FI" smtClean="0"/>
              <a:t>‹#›</a:t>
            </a:fld>
            <a:endParaRPr lang="fi-FI"/>
          </a:p>
        </p:txBody>
      </p:sp>
      <p:sp>
        <p:nvSpPr>
          <p:cNvPr id="10" name="Otsikko 9"/>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27268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a:p>
        </p:txBody>
      </p:sp>
      <p:sp>
        <p:nvSpPr>
          <p:cNvPr id="3" name="Date Placeholder 2"/>
          <p:cNvSpPr>
            <a:spLocks noGrp="1"/>
          </p:cNvSpPr>
          <p:nvPr>
            <p:ph type="dt" sz="half" idx="10"/>
          </p:nvPr>
        </p:nvSpPr>
        <p:spPr/>
        <p:txBody>
          <a:bodyPr/>
          <a:lstStyle/>
          <a:p>
            <a:fld id="{E1849DA3-864F-4FF8-8304-E2CB50A9CDA4}" type="datetime1">
              <a:rPr lang="fi-FI" smtClean="0"/>
              <a:t>20.3.2020</a:t>
            </a:fld>
            <a:endParaRPr lang="fi-FI"/>
          </a:p>
        </p:txBody>
      </p:sp>
      <p:sp>
        <p:nvSpPr>
          <p:cNvPr id="4" name="Footer Placeholder 3"/>
          <p:cNvSpPr>
            <a:spLocks noGrp="1"/>
          </p:cNvSpPr>
          <p:nvPr>
            <p:ph type="ftr" sz="quarter" idx="11"/>
          </p:nvPr>
        </p:nvSpPr>
        <p:spPr/>
        <p:txBody>
          <a:bodyPr/>
          <a:lstStyle/>
          <a:p>
            <a:r>
              <a:rPr lang="fi-FI"/>
              <a:t>[Tekijän nimi ja osasto]</a:t>
            </a:r>
          </a:p>
        </p:txBody>
      </p:sp>
      <p:sp>
        <p:nvSpPr>
          <p:cNvPr id="5" name="Slide Number Placeholder 4"/>
          <p:cNvSpPr>
            <a:spLocks noGrp="1"/>
          </p:cNvSpPr>
          <p:nvPr>
            <p:ph type="sldNum" sz="quarter" idx="12"/>
          </p:nvPr>
        </p:nvSpPr>
        <p:spPr/>
        <p:txBody>
          <a:bodyPr/>
          <a:lstStyle/>
          <a:p>
            <a:fld id="{7553BCE1-90E1-49D0-AD04-DCD41DE0341D}" type="slidenum">
              <a:rPr lang="fi-FI" smtClean="0"/>
              <a:t>‹#›</a:t>
            </a:fld>
            <a:endParaRPr lang="fi-FI"/>
          </a:p>
        </p:txBody>
      </p:sp>
    </p:spTree>
    <p:extLst>
      <p:ext uri="{BB962C8B-B14F-4D97-AF65-F5344CB8AC3E}">
        <p14:creationId xmlns:p14="http://schemas.microsoft.com/office/powerpoint/2010/main" val="3369597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A76D3-5CD9-4EB6-BA86-7FB69B202E40}" type="datetime1">
              <a:rPr lang="fi-FI" smtClean="0"/>
              <a:t>20.3.2020</a:t>
            </a:fld>
            <a:endParaRPr lang="fi-FI"/>
          </a:p>
        </p:txBody>
      </p:sp>
      <p:sp>
        <p:nvSpPr>
          <p:cNvPr id="3" name="Footer Placeholder 2"/>
          <p:cNvSpPr>
            <a:spLocks noGrp="1"/>
          </p:cNvSpPr>
          <p:nvPr>
            <p:ph type="ftr" sz="quarter" idx="11"/>
          </p:nvPr>
        </p:nvSpPr>
        <p:spPr/>
        <p:txBody>
          <a:bodyPr/>
          <a:lstStyle/>
          <a:p>
            <a:r>
              <a:rPr lang="fi-FI"/>
              <a:t>[Tekijän nimi ja osasto]</a:t>
            </a:r>
          </a:p>
        </p:txBody>
      </p:sp>
      <p:sp>
        <p:nvSpPr>
          <p:cNvPr id="4" name="Slide Number Placeholder 3"/>
          <p:cNvSpPr>
            <a:spLocks noGrp="1"/>
          </p:cNvSpPr>
          <p:nvPr>
            <p:ph type="sldNum" sz="quarter" idx="12"/>
          </p:nvPr>
        </p:nvSpPr>
        <p:spPr/>
        <p:txBody>
          <a:bodyPr/>
          <a:lstStyle/>
          <a:p>
            <a:fld id="{7553BCE1-90E1-49D0-AD04-DCD41DE0341D}" type="slidenum">
              <a:rPr lang="fi-FI" smtClean="0"/>
              <a:t>‹#›</a:t>
            </a:fld>
            <a:endParaRPr lang="fi-FI"/>
          </a:p>
        </p:txBody>
      </p:sp>
    </p:spTree>
    <p:extLst>
      <p:ext uri="{BB962C8B-B14F-4D97-AF65-F5344CB8AC3E}">
        <p14:creationId xmlns:p14="http://schemas.microsoft.com/office/powerpoint/2010/main" val="3985336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1"/>
        </a:solidFill>
        <a:effectLst/>
      </p:bgPr>
    </p:bg>
    <p:spTree>
      <p:nvGrpSpPr>
        <p:cNvPr id="1" name=""/>
        <p:cNvGrpSpPr/>
        <p:nvPr/>
      </p:nvGrpSpPr>
      <p:grpSpPr>
        <a:xfrm>
          <a:off x="0" y="0"/>
          <a:ext cx="0" cy="0"/>
          <a:chOff x="0" y="0"/>
          <a:chExt cx="0" cy="0"/>
        </a:xfrm>
      </p:grpSpPr>
      <p:pic>
        <p:nvPicPr>
          <p:cNvPr id="11" name="Kuva 10"/>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5708341"/>
            <a:ext cx="12192000" cy="1152443"/>
          </a:xfrm>
          <a:prstGeom prst="rect">
            <a:avLst/>
          </a:prstGeom>
        </p:spPr>
      </p:pic>
      <p:sp>
        <p:nvSpPr>
          <p:cNvPr id="2" name="Title Placeholder 1"/>
          <p:cNvSpPr>
            <a:spLocks noGrp="1"/>
          </p:cNvSpPr>
          <p:nvPr>
            <p:ph type="title"/>
          </p:nvPr>
        </p:nvSpPr>
        <p:spPr>
          <a:xfrm>
            <a:off x="1762628" y="234502"/>
            <a:ext cx="9984000" cy="720000"/>
          </a:xfrm>
          <a:prstGeom prst="rect">
            <a:avLst/>
          </a:prstGeom>
        </p:spPr>
        <p:txBody>
          <a:bodyPr vert="horz" lIns="0" tIns="45720" rIns="0" bIns="45720" rtlCol="0" anchor="ctr">
            <a:noAutofit/>
          </a:bodyPr>
          <a:lstStyle/>
          <a:p>
            <a:r>
              <a:rPr lang="fi-FI"/>
              <a:t>Muokkaa </a:t>
            </a:r>
            <a:r>
              <a:rPr lang="fi-FI" err="1"/>
              <a:t>perustyyl</a:t>
            </a:r>
            <a:r>
              <a:rPr lang="fi-FI"/>
              <a:t>. </a:t>
            </a:r>
            <a:r>
              <a:rPr lang="fi-FI" err="1"/>
              <a:t>napsautt</a:t>
            </a:r>
            <a:r>
              <a:rPr lang="fi-FI"/>
              <a:t>.</a:t>
            </a:r>
            <a:endParaRPr lang="en-US"/>
          </a:p>
        </p:txBody>
      </p:sp>
      <p:sp>
        <p:nvSpPr>
          <p:cNvPr id="3" name="Text Placeholder 2"/>
          <p:cNvSpPr>
            <a:spLocks noGrp="1"/>
          </p:cNvSpPr>
          <p:nvPr>
            <p:ph type="body" idx="1"/>
          </p:nvPr>
        </p:nvSpPr>
        <p:spPr>
          <a:xfrm>
            <a:off x="409473" y="1332000"/>
            <a:ext cx="11352000" cy="4608512"/>
          </a:xfrm>
          <a:prstGeom prst="rect">
            <a:avLst/>
          </a:prstGeom>
        </p:spPr>
        <p:txBody>
          <a:bodyPr vert="horz" lIns="0" tIns="45720" rIns="0" bIns="45720" rtlCol="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a:p>
            <a:pPr lvl="5"/>
            <a:r>
              <a:rPr lang="fi-FI"/>
              <a:t>6</a:t>
            </a:r>
          </a:p>
          <a:p>
            <a:pPr lvl="6"/>
            <a:r>
              <a:rPr lang="fi-FI"/>
              <a:t>7</a:t>
            </a:r>
          </a:p>
          <a:p>
            <a:pPr lvl="7"/>
            <a:r>
              <a:rPr lang="fi-FI"/>
              <a:t>8</a:t>
            </a:r>
          </a:p>
          <a:p>
            <a:pPr lvl="8"/>
            <a:r>
              <a:rPr lang="fi-FI"/>
              <a:t>9</a:t>
            </a:r>
            <a:endParaRPr lang="en-US"/>
          </a:p>
        </p:txBody>
      </p:sp>
      <p:sp>
        <p:nvSpPr>
          <p:cNvPr id="4" name="Date Placeholder 3"/>
          <p:cNvSpPr>
            <a:spLocks noGrp="1"/>
          </p:cNvSpPr>
          <p:nvPr>
            <p:ph type="dt" sz="half" idx="2"/>
          </p:nvPr>
        </p:nvSpPr>
        <p:spPr>
          <a:xfrm>
            <a:off x="8952000" y="6356352"/>
            <a:ext cx="1850112" cy="365125"/>
          </a:xfrm>
          <a:prstGeom prst="rect">
            <a:avLst/>
          </a:prstGeom>
        </p:spPr>
        <p:txBody>
          <a:bodyPr vert="horz" lIns="91440" tIns="45720" rIns="91440" bIns="45720" rtlCol="0" anchor="ctr"/>
          <a:lstStyle>
            <a:lvl1pPr algn="l">
              <a:defRPr sz="1000">
                <a:solidFill>
                  <a:schemeClr val="bg1"/>
                </a:solidFill>
              </a:defRPr>
            </a:lvl1pPr>
          </a:lstStyle>
          <a:p>
            <a:fld id="{360A5126-74FD-4A66-B8BB-E6003B44CF79}" type="datetime1">
              <a:rPr lang="fi-FI" smtClean="0"/>
              <a:t>20.3.2020</a:t>
            </a:fld>
            <a:endParaRPr lang="fi-FI"/>
          </a:p>
        </p:txBody>
      </p:sp>
      <p:sp>
        <p:nvSpPr>
          <p:cNvPr id="5" name="Footer Placeholder 4"/>
          <p:cNvSpPr>
            <a:spLocks noGrp="1"/>
          </p:cNvSpPr>
          <p:nvPr>
            <p:ph type="ftr" sz="quarter" idx="3"/>
          </p:nvPr>
        </p:nvSpPr>
        <p:spPr>
          <a:xfrm>
            <a:off x="408000" y="6356352"/>
            <a:ext cx="8476800" cy="365125"/>
          </a:xfrm>
          <a:prstGeom prst="rect">
            <a:avLst/>
          </a:prstGeom>
        </p:spPr>
        <p:txBody>
          <a:bodyPr vert="horz" lIns="0" tIns="45720" rIns="91440" bIns="45720" rtlCol="0" anchor="ctr"/>
          <a:lstStyle>
            <a:lvl1pPr algn="l">
              <a:defRPr sz="1000">
                <a:solidFill>
                  <a:schemeClr val="bg1"/>
                </a:solidFill>
              </a:defRPr>
            </a:lvl1pPr>
          </a:lstStyle>
          <a:p>
            <a:r>
              <a:rPr lang="fi-FI"/>
              <a:t>[Tekijän nimi ja osasto]</a:t>
            </a:r>
          </a:p>
        </p:txBody>
      </p:sp>
      <p:sp>
        <p:nvSpPr>
          <p:cNvPr id="6" name="Slide Number Placeholder 5"/>
          <p:cNvSpPr>
            <a:spLocks noGrp="1"/>
          </p:cNvSpPr>
          <p:nvPr>
            <p:ph type="sldNum" sz="quarter" idx="4"/>
          </p:nvPr>
        </p:nvSpPr>
        <p:spPr>
          <a:xfrm>
            <a:off x="10953600" y="6356352"/>
            <a:ext cx="528000" cy="365125"/>
          </a:xfrm>
          <a:prstGeom prst="rect">
            <a:avLst/>
          </a:prstGeom>
        </p:spPr>
        <p:txBody>
          <a:bodyPr vert="horz" lIns="91440" tIns="45720" rIns="91440" bIns="45720" rtlCol="0" anchor="ctr"/>
          <a:lstStyle>
            <a:lvl1pPr algn="r">
              <a:defRPr sz="1000">
                <a:solidFill>
                  <a:schemeClr val="bg1"/>
                </a:solidFill>
              </a:defRPr>
            </a:lvl1pPr>
          </a:lstStyle>
          <a:p>
            <a:fld id="{7553BCE1-90E1-49D0-AD04-DCD41DE0341D}" type="slidenum">
              <a:rPr lang="fi-FI" smtClean="0"/>
              <a:t>‹#›</a:t>
            </a:fld>
            <a:endParaRPr lang="fi-FI"/>
          </a:p>
        </p:txBody>
      </p:sp>
      <p:pic>
        <p:nvPicPr>
          <p:cNvPr id="7" name="Kuva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60000" y="180000"/>
            <a:ext cx="944802" cy="981375"/>
          </a:xfrm>
          <a:prstGeom prst="rect">
            <a:avLst/>
          </a:prstGeom>
        </p:spPr>
      </p:pic>
    </p:spTree>
    <p:extLst>
      <p:ext uri="{BB962C8B-B14F-4D97-AF65-F5344CB8AC3E}">
        <p14:creationId xmlns:p14="http://schemas.microsoft.com/office/powerpoint/2010/main" val="215332962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defTabSz="914400" rtl="0" eaLnBrk="1" latinLnBrk="0" hangingPunct="1">
        <a:lnSpc>
          <a:spcPct val="90000"/>
        </a:lnSpc>
        <a:spcBef>
          <a:spcPct val="0"/>
        </a:spcBef>
        <a:buNone/>
        <a:defRPr sz="2800" kern="1200">
          <a:solidFill>
            <a:schemeClr val="tx2"/>
          </a:solidFill>
          <a:latin typeface="+mj-lt"/>
          <a:ea typeface="+mj-ea"/>
          <a:cs typeface="+mj-cs"/>
        </a:defRPr>
      </a:lvl1pPr>
    </p:titleStyle>
    <p:bodyStyle>
      <a:lvl1pPr marL="252000" indent="-252000" algn="l" defTabSz="914400" rtl="0" eaLnBrk="1" latinLnBrk="0" hangingPunct="1">
        <a:lnSpc>
          <a:spcPct val="100000"/>
        </a:lnSpc>
        <a:spcBef>
          <a:spcPts val="0"/>
        </a:spcBef>
        <a:buFont typeface="Wingdings" panose="05000000000000000000" pitchFamily="2" charset="2"/>
        <a:buChar char="§"/>
        <a:defRPr sz="2400" kern="1200">
          <a:solidFill>
            <a:schemeClr val="tx2"/>
          </a:solidFill>
          <a:latin typeface="+mn-lt"/>
          <a:ea typeface="+mn-ea"/>
          <a:cs typeface="+mn-cs"/>
        </a:defRPr>
      </a:lvl1pPr>
      <a:lvl2pPr marL="504000" indent="-252000" algn="l" defTabSz="914400" rtl="0" eaLnBrk="1" latinLnBrk="0" hangingPunct="1">
        <a:lnSpc>
          <a:spcPct val="100000"/>
        </a:lnSpc>
        <a:spcBef>
          <a:spcPts val="300"/>
        </a:spcBef>
        <a:buFont typeface="Calibri" panose="020F0502020204030204" pitchFamily="34" charset="0"/>
        <a:buChar char="–"/>
        <a:defRPr sz="2000" kern="1200">
          <a:solidFill>
            <a:schemeClr val="tx2"/>
          </a:solidFill>
          <a:latin typeface="+mn-lt"/>
          <a:ea typeface="+mn-ea"/>
          <a:cs typeface="+mn-cs"/>
        </a:defRPr>
      </a:lvl2pPr>
      <a:lvl3pPr marL="756000" indent="-252000" algn="l" defTabSz="914400" rtl="0" eaLnBrk="1" latinLnBrk="0" hangingPunct="1">
        <a:lnSpc>
          <a:spcPct val="100000"/>
        </a:lnSpc>
        <a:spcBef>
          <a:spcPts val="300"/>
        </a:spcBef>
        <a:buFont typeface="Wingdings" panose="05000000000000000000" pitchFamily="2" charset="2"/>
        <a:buChar char="§"/>
        <a:defRPr sz="2000" kern="1200">
          <a:solidFill>
            <a:schemeClr val="tx2"/>
          </a:solidFill>
          <a:latin typeface="+mn-lt"/>
          <a:ea typeface="+mn-ea"/>
          <a:cs typeface="+mn-cs"/>
        </a:defRPr>
      </a:lvl3pPr>
      <a:lvl4pPr marL="1008000" indent="-252000" algn="l" defTabSz="914400" rtl="0" eaLnBrk="1" latinLnBrk="0" hangingPunct="1">
        <a:lnSpc>
          <a:spcPct val="100000"/>
        </a:lnSpc>
        <a:spcBef>
          <a:spcPts val="300"/>
        </a:spcBef>
        <a:buFont typeface="Calibri" panose="020F0502020204030204" pitchFamily="34" charset="0"/>
        <a:buChar char="–"/>
        <a:defRPr sz="2000" kern="1200">
          <a:solidFill>
            <a:schemeClr val="tx2"/>
          </a:solidFill>
          <a:latin typeface="+mn-lt"/>
          <a:ea typeface="+mn-ea"/>
          <a:cs typeface="+mn-cs"/>
        </a:defRPr>
      </a:lvl4pPr>
      <a:lvl5pPr marL="1260000" indent="-252000" algn="l" defTabSz="914400" rtl="0" eaLnBrk="1" latinLnBrk="0" hangingPunct="1">
        <a:lnSpc>
          <a:spcPct val="100000"/>
        </a:lnSpc>
        <a:spcBef>
          <a:spcPts val="300"/>
        </a:spcBef>
        <a:buFont typeface="Wingdings" panose="05000000000000000000" pitchFamily="2" charset="2"/>
        <a:buChar char="§"/>
        <a:defRPr sz="2000" kern="1200">
          <a:solidFill>
            <a:schemeClr val="tx2"/>
          </a:solidFill>
          <a:latin typeface="+mn-lt"/>
          <a:ea typeface="+mn-ea"/>
          <a:cs typeface="+mn-cs"/>
        </a:defRPr>
      </a:lvl5pPr>
      <a:lvl6pPr marL="1512000" indent="-252000" algn="l" defTabSz="914400" rtl="0" eaLnBrk="1" latinLnBrk="0" hangingPunct="1">
        <a:lnSpc>
          <a:spcPct val="100000"/>
        </a:lnSpc>
        <a:spcBef>
          <a:spcPts val="300"/>
        </a:spcBef>
        <a:buFont typeface="Calibri" panose="020F0502020204030204" pitchFamily="34" charset="0"/>
        <a:buChar char="–"/>
        <a:defRPr sz="2000" kern="1200">
          <a:solidFill>
            <a:schemeClr val="tx2"/>
          </a:solidFill>
          <a:latin typeface="+mn-lt"/>
          <a:ea typeface="+mn-ea"/>
          <a:cs typeface="+mn-cs"/>
        </a:defRPr>
      </a:lvl6pPr>
      <a:lvl7pPr marL="1764000" indent="-252000" algn="l" defTabSz="914400" rtl="0" eaLnBrk="1" latinLnBrk="0" hangingPunct="1">
        <a:lnSpc>
          <a:spcPct val="100000"/>
        </a:lnSpc>
        <a:spcBef>
          <a:spcPts val="300"/>
        </a:spcBef>
        <a:buFont typeface="Wingdings" panose="05000000000000000000" pitchFamily="2" charset="2"/>
        <a:buChar char="§"/>
        <a:defRPr sz="2000" kern="1200">
          <a:solidFill>
            <a:schemeClr val="tx2"/>
          </a:solidFill>
          <a:latin typeface="+mn-lt"/>
          <a:ea typeface="+mn-ea"/>
          <a:cs typeface="+mn-cs"/>
        </a:defRPr>
      </a:lvl7pPr>
      <a:lvl8pPr marL="2016000" indent="-252000" algn="l" defTabSz="914400" rtl="0" eaLnBrk="1" latinLnBrk="0" hangingPunct="1">
        <a:lnSpc>
          <a:spcPct val="100000"/>
        </a:lnSpc>
        <a:spcBef>
          <a:spcPts val="300"/>
        </a:spcBef>
        <a:buFont typeface="Calibri" panose="020F0502020204030204" pitchFamily="34" charset="0"/>
        <a:buChar char="–"/>
        <a:defRPr sz="2000" kern="1200">
          <a:solidFill>
            <a:schemeClr val="tx2"/>
          </a:solidFill>
          <a:latin typeface="+mn-lt"/>
          <a:ea typeface="+mn-ea"/>
          <a:cs typeface="+mn-cs"/>
        </a:defRPr>
      </a:lvl8pPr>
      <a:lvl9pPr marL="2268000" indent="-252000" algn="l" defTabSz="914400" rtl="0" eaLnBrk="1" latinLnBrk="0" hangingPunct="1">
        <a:lnSpc>
          <a:spcPct val="100000"/>
        </a:lnSpc>
        <a:spcBef>
          <a:spcPts val="300"/>
        </a:spcBef>
        <a:buFont typeface="Wingdings" panose="05000000000000000000" pitchFamily="2" charset="2"/>
        <a:buChar char="§"/>
        <a:defRPr sz="20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avi.fi/sv/web/avi/usein-kysytyt-kysymykset" TargetMode="External"/><Relationship Id="rId2" Type="http://schemas.openxmlformats.org/officeDocument/2006/relationships/hyperlink" Target="http://aviavustukset.fi/index.php/tiedotteet/koronavirustilanteen-vaikutus-valtionavustuksiin/" TargetMode="External"/><Relationship Id="rId1" Type="http://schemas.openxmlformats.org/officeDocument/2006/relationships/slideLayout" Target="../slideLayouts/slideLayout6.xml"/><Relationship Id="rId5" Type="http://schemas.openxmlformats.org/officeDocument/2006/relationships/hyperlink" Target="https://www.tpy.fi/" TargetMode="External"/><Relationship Id="rId4" Type="http://schemas.openxmlformats.org/officeDocument/2006/relationships/hyperlink" Target="https://www.verke.org/material/vinkkeja-nuorten-kanssa-toimimiseen-verkoss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US" dirty="0">
                <a:ea typeface="+mj-lt"/>
                <a:cs typeface="+mj-lt"/>
              </a:rPr>
              <a:t> </a:t>
            </a:r>
            <a:r>
              <a:rPr lang="fi-FI" dirty="0">
                <a:ea typeface="+mj-lt"/>
                <a:cs typeface="+mj-lt"/>
              </a:rPr>
              <a:t> </a:t>
            </a:r>
            <a:endParaRPr lang="fi-FI"/>
          </a:p>
          <a:p>
            <a:r>
              <a:rPr lang="sv" dirty="0">
                <a:ea typeface="+mj-lt"/>
                <a:cs typeface="+mj-lt"/>
              </a:rPr>
              <a:t>Ungdomsarbetet stöder unga under </a:t>
            </a:r>
            <a:r>
              <a:rPr lang="sv">
                <a:ea typeface="+mj-lt"/>
                <a:cs typeface="+mj-lt"/>
              </a:rPr>
              <a:t>undantagsförhållandena 18.3–13.4.2020</a:t>
            </a:r>
            <a:endParaRPr lang="sv">
              <a:cs typeface="Arial"/>
            </a:endParaRPr>
          </a:p>
        </p:txBody>
      </p:sp>
      <p:sp>
        <p:nvSpPr>
          <p:cNvPr id="3" name="Alaotsikko 2"/>
          <p:cNvSpPr>
            <a:spLocks noGrp="1"/>
          </p:cNvSpPr>
          <p:nvPr>
            <p:ph type="subTitle" idx="1"/>
          </p:nvPr>
        </p:nvSpPr>
        <p:spPr/>
        <p:txBody>
          <a:bodyPr vert="horz" lIns="0" tIns="45720" rIns="0" bIns="45720" rtlCol="0" anchor="t">
            <a:noAutofit/>
          </a:bodyPr>
          <a:lstStyle/>
          <a:p>
            <a:r>
              <a:rPr lang="sv">
                <a:cs typeface="Arial"/>
              </a:rPr>
              <a:t>regionförvaltningsverkets rekommendationer för ungdomsarbetare   </a:t>
            </a:r>
            <a:endParaRPr lang="fi-FI">
              <a:ea typeface="+mn-lt"/>
              <a:cs typeface="+mn-lt"/>
            </a:endParaRPr>
          </a:p>
          <a:p>
            <a:endParaRPr lang="fi-FI" dirty="0">
              <a:cs typeface="Arial"/>
            </a:endParaRPr>
          </a:p>
        </p:txBody>
      </p:sp>
      <p:sp>
        <p:nvSpPr>
          <p:cNvPr id="4" name="Päivämäärän paikkamerkki 3"/>
          <p:cNvSpPr>
            <a:spLocks noGrp="1"/>
          </p:cNvSpPr>
          <p:nvPr>
            <p:ph type="dt" sz="half" idx="10"/>
          </p:nvPr>
        </p:nvSpPr>
        <p:spPr/>
        <p:txBody>
          <a:bodyPr/>
          <a:lstStyle/>
          <a:p>
            <a:fld id="{1569510C-26A8-4376-9F5D-B7F6A8BD0B62}" type="datetime1">
              <a:rPr lang="fi-FI" smtClean="0"/>
              <a:t>20.3.2020</a:t>
            </a:fld>
            <a:endParaRPr lang="fi-FI"/>
          </a:p>
        </p:txBody>
      </p:sp>
      <p:sp>
        <p:nvSpPr>
          <p:cNvPr id="5" name="Alatunnisteen paikkamerkki 4"/>
          <p:cNvSpPr>
            <a:spLocks noGrp="1"/>
          </p:cNvSpPr>
          <p:nvPr>
            <p:ph type="ftr" sz="quarter" idx="11"/>
          </p:nvPr>
        </p:nvSpPr>
        <p:spPr/>
        <p:txBody>
          <a:bodyPr/>
          <a:lstStyle/>
          <a:p>
            <a:r>
              <a:rPr lang="fi-FI"/>
              <a:t>[Tekijän nimi ja osasto]</a:t>
            </a:r>
          </a:p>
        </p:txBody>
      </p:sp>
      <p:sp>
        <p:nvSpPr>
          <p:cNvPr id="6" name="Dian numeron paikkamerkki 5"/>
          <p:cNvSpPr>
            <a:spLocks noGrp="1"/>
          </p:cNvSpPr>
          <p:nvPr>
            <p:ph type="sldNum" sz="quarter" idx="12"/>
          </p:nvPr>
        </p:nvSpPr>
        <p:spPr/>
        <p:txBody>
          <a:bodyPr/>
          <a:lstStyle/>
          <a:p>
            <a:fld id="{7553BCE1-90E1-49D0-AD04-DCD41DE0341D}" type="slidenum">
              <a:rPr lang="fi-FI" smtClean="0"/>
              <a:t>1</a:t>
            </a:fld>
            <a:endParaRPr lang="fi-FI"/>
          </a:p>
        </p:txBody>
      </p:sp>
      <p:pic>
        <p:nvPicPr>
          <p:cNvPr id="7" name="Kuva 6">
            <a:extLst>
              <a:ext uri="{FF2B5EF4-FFF2-40B4-BE49-F238E27FC236}">
                <a16:creationId xmlns:a16="http://schemas.microsoft.com/office/drawing/2014/main" id="{B7DEADCF-3D00-45E7-8F8E-8A6BA711480C}"/>
              </a:ext>
            </a:extLst>
          </p:cNvPr>
          <p:cNvPicPr>
            <a:picLocks noChangeAspect="1"/>
          </p:cNvPicPr>
          <p:nvPr/>
        </p:nvPicPr>
        <p:blipFill>
          <a:blip r:embed="rId3"/>
          <a:stretch>
            <a:fillRect/>
          </a:stretch>
        </p:blipFill>
        <p:spPr>
          <a:xfrm>
            <a:off x="304764" y="157283"/>
            <a:ext cx="4517528" cy="1542422"/>
          </a:xfrm>
          <a:prstGeom prst="rect">
            <a:avLst/>
          </a:prstGeom>
        </p:spPr>
      </p:pic>
    </p:spTree>
    <p:extLst>
      <p:ext uri="{BB962C8B-B14F-4D97-AF65-F5344CB8AC3E}">
        <p14:creationId xmlns:p14="http://schemas.microsoft.com/office/powerpoint/2010/main" val="4244071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 dirty="0">
                <a:latin typeface="Arial"/>
                <a:ea typeface="+mj-lt"/>
                <a:cs typeface="+mj-lt"/>
              </a:rPr>
              <a:t>Ungdomsarbetets roll i en exceptionell situation </a:t>
            </a:r>
            <a:br>
              <a:rPr lang="sv" dirty="0">
                <a:ea typeface="+mj-lt"/>
                <a:cs typeface="+mj-lt"/>
              </a:rPr>
            </a:br>
            <a:r>
              <a:rPr lang="sv" dirty="0">
                <a:ea typeface="+mj-lt"/>
                <a:cs typeface="+mj-lt"/>
              </a:rPr>
              <a:t>18.3.–13.4.2020</a:t>
            </a:r>
            <a:endParaRPr lang="fi-FI" dirty="0">
              <a:latin typeface="Arial"/>
            </a:endParaRPr>
          </a:p>
        </p:txBody>
      </p:sp>
      <p:sp>
        <p:nvSpPr>
          <p:cNvPr id="4" name="Päivämäärän paikkamerkki 3"/>
          <p:cNvSpPr>
            <a:spLocks noGrp="1"/>
          </p:cNvSpPr>
          <p:nvPr>
            <p:ph type="dt" sz="half" idx="10"/>
          </p:nvPr>
        </p:nvSpPr>
        <p:spPr/>
        <p:txBody>
          <a:bodyPr/>
          <a:lstStyle/>
          <a:p>
            <a:fld id="{E5B6B12A-4ED8-4E4B-9F46-C2023C7F04E6}" type="datetime1">
              <a:rPr lang="fi-FI" smtClean="0"/>
              <a:t>20.3.2020</a:t>
            </a:fld>
            <a:endParaRPr lang="fi-FI"/>
          </a:p>
        </p:txBody>
      </p:sp>
      <p:sp>
        <p:nvSpPr>
          <p:cNvPr id="5" name="Alatunnisteen paikkamerkki 4"/>
          <p:cNvSpPr>
            <a:spLocks noGrp="1"/>
          </p:cNvSpPr>
          <p:nvPr>
            <p:ph type="ftr" sz="quarter" idx="11"/>
          </p:nvPr>
        </p:nvSpPr>
        <p:spPr/>
        <p:txBody>
          <a:bodyPr/>
          <a:lstStyle/>
          <a:p>
            <a:r>
              <a:rPr lang="fi-FI"/>
              <a:t>[Tekijän nimi ja osasto]</a:t>
            </a:r>
          </a:p>
        </p:txBody>
      </p:sp>
      <p:sp>
        <p:nvSpPr>
          <p:cNvPr id="6" name="Dian numeron paikkamerkki 5"/>
          <p:cNvSpPr>
            <a:spLocks noGrp="1"/>
          </p:cNvSpPr>
          <p:nvPr>
            <p:ph type="sldNum" sz="quarter" idx="12"/>
          </p:nvPr>
        </p:nvSpPr>
        <p:spPr/>
        <p:txBody>
          <a:bodyPr/>
          <a:lstStyle/>
          <a:p>
            <a:fld id="{7553BCE1-90E1-49D0-AD04-DCD41DE0341D}" type="slidenum">
              <a:rPr lang="fi-FI" smtClean="0"/>
              <a:t>2</a:t>
            </a:fld>
            <a:endParaRPr lang="fi-FI"/>
          </a:p>
        </p:txBody>
      </p:sp>
      <p:sp>
        <p:nvSpPr>
          <p:cNvPr id="9" name="Sisällön paikkamerkki 8">
            <a:extLst>
              <a:ext uri="{FF2B5EF4-FFF2-40B4-BE49-F238E27FC236}">
                <a16:creationId xmlns:a16="http://schemas.microsoft.com/office/drawing/2014/main" id="{BDC03C58-4E67-4F18-86B6-6AABC99C3CBB}"/>
              </a:ext>
            </a:extLst>
          </p:cNvPr>
          <p:cNvSpPr>
            <a:spLocks noGrp="1"/>
          </p:cNvSpPr>
          <p:nvPr>
            <p:ph idx="1"/>
          </p:nvPr>
        </p:nvSpPr>
        <p:spPr/>
        <p:txBody>
          <a:bodyPr vert="horz" lIns="0" tIns="45720" rIns="0" bIns="45720" rtlCol="0" anchor="t">
            <a:noAutofit/>
          </a:bodyPr>
          <a:lstStyle/>
          <a:p>
            <a:pPr marL="251460" indent="-251460"/>
            <a:endParaRPr lang="sv" dirty="0">
              <a:ea typeface="+mn-lt"/>
              <a:cs typeface="+mn-lt"/>
            </a:endParaRPr>
          </a:p>
          <a:p>
            <a:pPr marL="251460" indent="-251460"/>
            <a:r>
              <a:rPr lang="sv">
                <a:ea typeface="+mn-lt"/>
                <a:cs typeface="+mn-lt"/>
              </a:rPr>
              <a:t>Ungdomsarbetets olika verksamhetsformer når ungdomar på bred front. Under undantagsförhållandena, vars konsekvenser för unga vi ännu inte känner till, understryks ungdomsarbetets kritiska styrkor: förebyggande av problem och förmåga att snabbt reagera på förändrade omständigheter och fenomen.     </a:t>
            </a:r>
            <a:endParaRPr lang="sv">
              <a:cs typeface="Arial"/>
            </a:endParaRPr>
          </a:p>
          <a:p>
            <a:pPr marL="251460" indent="-251460"/>
            <a:endParaRPr lang="sv" dirty="0">
              <a:ea typeface="+mn-lt"/>
              <a:cs typeface="+mn-lt"/>
            </a:endParaRPr>
          </a:p>
          <a:p>
            <a:pPr marL="251460" indent="-251460"/>
            <a:r>
              <a:rPr lang="sv">
                <a:ea typeface="+mn-lt"/>
                <a:cs typeface="+mn-lt"/>
              </a:rPr>
              <a:t>Ungdomsarbetet förebygger problem hos ungdomar och underlättar familjernas vardag. Det är viktigt att skapa en känsla av trygghet, stöda nya vardagsrutiner, upprätthålla hobbyer och angenäma sysslor samt informera och besvara frågor som den här exceptionella situationen väcker hos ungdomarna och familjerna.</a:t>
            </a:r>
            <a:r>
              <a:rPr lang="fi-FI" dirty="0">
                <a:ea typeface="+mn-lt"/>
                <a:cs typeface="+mn-lt"/>
              </a:rPr>
              <a:t> </a:t>
            </a:r>
            <a:endParaRPr lang="fi-FI" dirty="0">
              <a:cs typeface="Arial"/>
            </a:endParaRPr>
          </a:p>
          <a:p>
            <a:pPr marL="251460" indent="-251460"/>
            <a:endParaRPr lang="fi-FI" dirty="0">
              <a:ea typeface="+mn-lt"/>
              <a:cs typeface="+mn-lt"/>
            </a:endParaRPr>
          </a:p>
          <a:p>
            <a:pPr marL="251460" indent="-251460"/>
            <a:endParaRPr lang="sv" sz="2000">
              <a:ea typeface="+mn-lt"/>
              <a:cs typeface="+mn-lt"/>
            </a:endParaRPr>
          </a:p>
        </p:txBody>
      </p:sp>
    </p:spTree>
    <p:extLst>
      <p:ext uri="{BB962C8B-B14F-4D97-AF65-F5344CB8AC3E}">
        <p14:creationId xmlns:p14="http://schemas.microsoft.com/office/powerpoint/2010/main" val="137247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3619A68-8D75-48F7-8EA1-69992CD75F04}"/>
              </a:ext>
            </a:extLst>
          </p:cNvPr>
          <p:cNvSpPr>
            <a:spLocks noGrp="1"/>
          </p:cNvSpPr>
          <p:nvPr>
            <p:ph type="title"/>
          </p:nvPr>
        </p:nvSpPr>
        <p:spPr/>
        <p:txBody>
          <a:bodyPr/>
          <a:lstStyle/>
          <a:p>
            <a:r>
              <a:rPr lang="fi-FI" dirty="0" err="1">
                <a:latin typeface="Arial"/>
                <a:cs typeface="Arial"/>
              </a:rPr>
              <a:t>Regionförvaltningsverkets</a:t>
            </a:r>
            <a:r>
              <a:rPr lang="fi-FI" dirty="0">
                <a:latin typeface="Arial"/>
                <a:cs typeface="Arial"/>
              </a:rPr>
              <a:t> </a:t>
            </a:r>
            <a:r>
              <a:rPr lang="fi-FI" dirty="0" err="1">
                <a:latin typeface="Arial"/>
                <a:cs typeface="Arial"/>
              </a:rPr>
              <a:t>rekommendationer</a:t>
            </a:r>
            <a:endParaRPr lang="fi-FI" dirty="0" err="1"/>
          </a:p>
        </p:txBody>
      </p:sp>
      <p:sp>
        <p:nvSpPr>
          <p:cNvPr id="3" name="Sisällön paikkamerkki 2">
            <a:extLst>
              <a:ext uri="{FF2B5EF4-FFF2-40B4-BE49-F238E27FC236}">
                <a16:creationId xmlns:a16="http://schemas.microsoft.com/office/drawing/2014/main" id="{FD722E87-3B62-4C08-9C73-5219F2174713}"/>
              </a:ext>
            </a:extLst>
          </p:cNvPr>
          <p:cNvSpPr>
            <a:spLocks noGrp="1"/>
          </p:cNvSpPr>
          <p:nvPr>
            <p:ph sz="half" idx="1"/>
          </p:nvPr>
        </p:nvSpPr>
        <p:spPr/>
        <p:txBody>
          <a:bodyPr vert="horz" lIns="0" tIns="45720" rIns="0" bIns="45720" rtlCol="0" anchor="t">
            <a:noAutofit/>
          </a:bodyPr>
          <a:lstStyle/>
          <a:p>
            <a:pPr marL="251460" indent="-251460"/>
            <a:r>
              <a:rPr lang="sv">
                <a:ea typeface="+mn-lt"/>
                <a:cs typeface="+mn-lt"/>
              </a:rPr>
              <a:t> Regionförvaltningsverken rekommenderar att ungdomsarbetarna fortsätter arbetet bland ungdomarna med hjälp av alternativa arbetsformer. </a:t>
            </a:r>
            <a:endParaRPr lang="fi-FI">
              <a:ea typeface="+mn-lt"/>
              <a:cs typeface="+mn-lt"/>
            </a:endParaRPr>
          </a:p>
          <a:p>
            <a:pPr marL="251460" indent="-251460"/>
            <a:endParaRPr lang="sv" dirty="0">
              <a:ea typeface="+mn-lt"/>
              <a:cs typeface="+mn-lt"/>
            </a:endParaRPr>
          </a:p>
          <a:p>
            <a:pPr marL="251460" indent="-251460"/>
            <a:r>
              <a:rPr lang="sv">
                <a:ea typeface="+mn-lt"/>
                <a:cs typeface="+mn-lt"/>
              </a:rPr>
              <a:t>Man ska undvika onödig närkontakt och det är bäst att dagligen följa med myndigheternas anvisningar.    </a:t>
            </a:r>
            <a:endParaRPr lang="fi-FI">
              <a:cs typeface="Arial"/>
            </a:endParaRPr>
          </a:p>
          <a:p>
            <a:pPr marL="251460" indent="-251460"/>
            <a:endParaRPr lang="sv" dirty="0">
              <a:ea typeface="+mn-lt"/>
              <a:cs typeface="+mn-lt"/>
            </a:endParaRPr>
          </a:p>
          <a:p>
            <a:pPr marL="251460" indent="-251460"/>
            <a:endParaRPr lang="fi-FI">
              <a:ea typeface="+mn-lt"/>
              <a:cs typeface="+mn-lt"/>
            </a:endParaRPr>
          </a:p>
        </p:txBody>
      </p:sp>
      <p:sp>
        <p:nvSpPr>
          <p:cNvPr id="7" name="Sisällön paikkamerkki 6">
            <a:extLst>
              <a:ext uri="{FF2B5EF4-FFF2-40B4-BE49-F238E27FC236}">
                <a16:creationId xmlns:a16="http://schemas.microsoft.com/office/drawing/2014/main" id="{F25A34B5-3193-4BBF-BDCE-507A5A12DA52}"/>
              </a:ext>
            </a:extLst>
          </p:cNvPr>
          <p:cNvSpPr>
            <a:spLocks noGrp="1"/>
          </p:cNvSpPr>
          <p:nvPr>
            <p:ph sz="half" idx="2"/>
          </p:nvPr>
        </p:nvSpPr>
        <p:spPr/>
        <p:txBody>
          <a:bodyPr vert="horz" lIns="0" tIns="45720" rIns="0" bIns="45720" rtlCol="0" anchor="t">
            <a:noAutofit/>
          </a:bodyPr>
          <a:lstStyle/>
          <a:p>
            <a:pPr marL="251460" indent="-251460"/>
            <a:r>
              <a:rPr lang="sv">
                <a:cs typeface="Arial"/>
              </a:rPr>
              <a:t>I stället för att arbeta i närkontakt uppmuntras ungdomsarbetare till att övergå till distansarbete, webbaserade plattformar och att utnyttja sociala medier i arbetet med ungdomarna. </a:t>
            </a:r>
            <a:endParaRPr lang="fi-FI" dirty="0">
              <a:ea typeface="+mn-lt"/>
              <a:cs typeface="+mn-lt"/>
            </a:endParaRPr>
          </a:p>
          <a:p>
            <a:pPr marL="251460" indent="-251460"/>
            <a:endParaRPr lang="sv" dirty="0">
              <a:ea typeface="+mn-lt"/>
              <a:cs typeface="+mn-lt"/>
            </a:endParaRPr>
          </a:p>
          <a:p>
            <a:pPr marL="251460" indent="-251460"/>
            <a:r>
              <a:rPr lang="sv">
                <a:cs typeface="Arial"/>
              </a:rPr>
              <a:t>Om det är nödvändigt att träffa den unga ska båda vara utan symtom och följa Institutet för hälsa och välfärds (THL) anvisningar.   </a:t>
            </a:r>
            <a:endParaRPr lang="fi-FI" dirty="0">
              <a:ea typeface="+mn-lt"/>
              <a:cs typeface="+mn-lt"/>
            </a:endParaRPr>
          </a:p>
          <a:p>
            <a:pPr marL="251460" indent="-251460"/>
            <a:endParaRPr lang="sv" dirty="0">
              <a:ea typeface="+mn-lt"/>
              <a:cs typeface="+mn-lt"/>
            </a:endParaRPr>
          </a:p>
          <a:p>
            <a:pPr marL="251460" indent="-251460"/>
            <a:endParaRPr lang="sv" dirty="0">
              <a:ea typeface="+mn-lt"/>
              <a:cs typeface="+mn-lt"/>
            </a:endParaRPr>
          </a:p>
          <a:p>
            <a:pPr marL="251460" indent="-251460"/>
            <a:endParaRPr lang="fi-FI" dirty="0">
              <a:ea typeface="+mn-lt"/>
              <a:cs typeface="+mn-lt"/>
            </a:endParaRPr>
          </a:p>
          <a:p>
            <a:pPr marL="251460" indent="-251460"/>
            <a:endParaRPr lang="fi-FI" dirty="0">
              <a:cs typeface="Arial"/>
            </a:endParaRPr>
          </a:p>
        </p:txBody>
      </p:sp>
      <p:sp>
        <p:nvSpPr>
          <p:cNvPr id="4" name="Päivämäärän paikkamerkki 3">
            <a:extLst>
              <a:ext uri="{FF2B5EF4-FFF2-40B4-BE49-F238E27FC236}">
                <a16:creationId xmlns:a16="http://schemas.microsoft.com/office/drawing/2014/main" id="{D2B91890-6CC4-4B06-91A7-E5F218C671E3}"/>
              </a:ext>
            </a:extLst>
          </p:cNvPr>
          <p:cNvSpPr>
            <a:spLocks noGrp="1"/>
          </p:cNvSpPr>
          <p:nvPr>
            <p:ph type="dt" sz="half" idx="10"/>
          </p:nvPr>
        </p:nvSpPr>
        <p:spPr/>
        <p:txBody>
          <a:bodyPr/>
          <a:lstStyle/>
          <a:p>
            <a:fld id="{5811F6D9-8B5A-4174-8C8C-B6603CE94974}" type="datetime1">
              <a:rPr lang="fi-FI" smtClean="0"/>
              <a:t>20.3.2020</a:t>
            </a:fld>
            <a:endParaRPr lang="fi-FI"/>
          </a:p>
        </p:txBody>
      </p:sp>
      <p:sp>
        <p:nvSpPr>
          <p:cNvPr id="5" name="Alatunnisteen paikkamerkki 4">
            <a:extLst>
              <a:ext uri="{FF2B5EF4-FFF2-40B4-BE49-F238E27FC236}">
                <a16:creationId xmlns:a16="http://schemas.microsoft.com/office/drawing/2014/main" id="{18472C69-0367-423D-8F0D-BF301D10C00A}"/>
              </a:ext>
            </a:extLst>
          </p:cNvPr>
          <p:cNvSpPr>
            <a:spLocks noGrp="1"/>
          </p:cNvSpPr>
          <p:nvPr>
            <p:ph type="ftr" sz="quarter" idx="11"/>
          </p:nvPr>
        </p:nvSpPr>
        <p:spPr/>
        <p:txBody>
          <a:bodyPr/>
          <a:lstStyle/>
          <a:p>
            <a:r>
              <a:rPr lang="fi-FI"/>
              <a:t>[Tekijän nimi ja osasto]</a:t>
            </a:r>
          </a:p>
        </p:txBody>
      </p:sp>
      <p:sp>
        <p:nvSpPr>
          <p:cNvPr id="6" name="Dian numeron paikkamerkki 5">
            <a:extLst>
              <a:ext uri="{FF2B5EF4-FFF2-40B4-BE49-F238E27FC236}">
                <a16:creationId xmlns:a16="http://schemas.microsoft.com/office/drawing/2014/main" id="{5EA7A0A8-F7CC-4BFA-B7AD-DEB49417C531}"/>
              </a:ext>
            </a:extLst>
          </p:cNvPr>
          <p:cNvSpPr>
            <a:spLocks noGrp="1"/>
          </p:cNvSpPr>
          <p:nvPr>
            <p:ph type="sldNum" sz="quarter" idx="12"/>
          </p:nvPr>
        </p:nvSpPr>
        <p:spPr/>
        <p:txBody>
          <a:bodyPr/>
          <a:lstStyle/>
          <a:p>
            <a:fld id="{7553BCE1-90E1-49D0-AD04-DCD41DE0341D}" type="slidenum">
              <a:rPr lang="fi-FI" smtClean="0"/>
              <a:t>3</a:t>
            </a:fld>
            <a:endParaRPr lang="fi-FI"/>
          </a:p>
        </p:txBody>
      </p:sp>
    </p:spTree>
    <p:extLst>
      <p:ext uri="{BB962C8B-B14F-4D97-AF65-F5344CB8AC3E}">
        <p14:creationId xmlns:p14="http://schemas.microsoft.com/office/powerpoint/2010/main" val="1119926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562931-A5EE-4F70-9874-9141FCE24D73}"/>
              </a:ext>
            </a:extLst>
          </p:cNvPr>
          <p:cNvSpPr>
            <a:spLocks noGrp="1"/>
          </p:cNvSpPr>
          <p:nvPr>
            <p:ph type="title"/>
          </p:nvPr>
        </p:nvSpPr>
        <p:spPr/>
        <p:txBody>
          <a:bodyPr/>
          <a:lstStyle/>
          <a:p>
            <a:r>
              <a:rPr lang="fi-FI" dirty="0" err="1">
                <a:cs typeface="Arial"/>
              </a:rPr>
              <a:t>Regionförvaltningsverkets</a:t>
            </a:r>
            <a:r>
              <a:rPr lang="fi-FI" dirty="0">
                <a:cs typeface="Arial"/>
              </a:rPr>
              <a:t> </a:t>
            </a:r>
            <a:r>
              <a:rPr lang="fi-FI" dirty="0" err="1">
                <a:cs typeface="Arial"/>
              </a:rPr>
              <a:t>rekommendationer</a:t>
            </a:r>
            <a:r>
              <a:rPr lang="fi-FI" dirty="0">
                <a:cs typeface="Arial"/>
              </a:rPr>
              <a:t> - </a:t>
            </a:r>
            <a:r>
              <a:rPr lang="sv" dirty="0">
                <a:ea typeface="+mj-lt"/>
                <a:cs typeface="+mj-lt"/>
              </a:rPr>
              <a:t>Ungdomsverkstäderna</a:t>
            </a:r>
            <a:endParaRPr lang="fi-FI" dirty="0">
              <a:cs typeface="Arial"/>
            </a:endParaRPr>
          </a:p>
        </p:txBody>
      </p:sp>
      <p:sp>
        <p:nvSpPr>
          <p:cNvPr id="3" name="Sisällön paikkamerkki 2">
            <a:extLst>
              <a:ext uri="{FF2B5EF4-FFF2-40B4-BE49-F238E27FC236}">
                <a16:creationId xmlns:a16="http://schemas.microsoft.com/office/drawing/2014/main" id="{3169F128-DA81-4B49-AA8A-E1798D0C9368}"/>
              </a:ext>
            </a:extLst>
          </p:cNvPr>
          <p:cNvSpPr>
            <a:spLocks noGrp="1"/>
          </p:cNvSpPr>
          <p:nvPr>
            <p:ph sz="half" idx="1"/>
          </p:nvPr>
        </p:nvSpPr>
        <p:spPr>
          <a:xfrm>
            <a:off x="477719" y="1127284"/>
            <a:ext cx="5472000" cy="4608000"/>
          </a:xfrm>
        </p:spPr>
        <p:txBody>
          <a:bodyPr vert="horz" lIns="0" tIns="45720" rIns="0" bIns="45720" rtlCol="0" anchor="t">
            <a:noAutofit/>
          </a:bodyPr>
          <a:lstStyle/>
          <a:p>
            <a:pPr marL="251460" indent="-251460"/>
            <a:r>
              <a:rPr lang="sv" sz="2000">
                <a:ea typeface="+mn-lt"/>
                <a:cs typeface="+mn-lt"/>
              </a:rPr>
              <a:t>Regionförvaltningsverken rekommenderar att ungdomsverkstäderna fortsätter sin verksamhet men att de beaktar statsrådets beslut och rekommendationer. Verksamheten kan genomföras genom att utnyttja exempelvis distanshandledning och webbaserade lösningar. Det är skäl att under dessa förhållanden noga överväga om handledningen ska ges i närkontakt.  </a:t>
            </a:r>
            <a:endParaRPr lang="fi-FI" sz="2000">
              <a:ea typeface="+mn-lt"/>
              <a:cs typeface="+mn-lt"/>
            </a:endParaRPr>
          </a:p>
          <a:p>
            <a:pPr marL="0" indent="0">
              <a:buNone/>
            </a:pPr>
            <a:r>
              <a:rPr lang="sv" sz="2000">
                <a:ea typeface="+mn-lt"/>
                <a:cs typeface="+mn-lt"/>
              </a:rPr>
              <a:t>  </a:t>
            </a:r>
            <a:endParaRPr lang="fi-FI" sz="2000" dirty="0">
              <a:cs typeface="Arial"/>
            </a:endParaRPr>
          </a:p>
          <a:p>
            <a:pPr marL="251460" indent="-251460"/>
            <a:r>
              <a:rPr lang="sv" sz="2000">
                <a:ea typeface="+mn-lt"/>
                <a:cs typeface="+mn-lt"/>
              </a:rPr>
              <a:t>Verkstäderna ska kontrollera avtalen som de har ingått med samarbetspartnerna samt avtalen med dem som är i handledning, vara i kontakt med aktörerna som skickar ungdomarna och komma överens om möjligheten att fortsätta handledningen på ett nytt sätt.    </a:t>
            </a:r>
            <a:endParaRPr lang="fi-FI" sz="2000">
              <a:ea typeface="+mn-lt"/>
              <a:cs typeface="+mn-lt"/>
            </a:endParaRPr>
          </a:p>
          <a:p>
            <a:pPr marL="0" indent="0">
              <a:buNone/>
            </a:pPr>
            <a:endParaRPr lang="fi-FI" sz="2000" dirty="0">
              <a:cs typeface="Arial"/>
            </a:endParaRPr>
          </a:p>
          <a:p>
            <a:pPr marL="0" indent="0">
              <a:buNone/>
            </a:pPr>
            <a:endParaRPr lang="sv" sz="2000">
              <a:ea typeface="+mn-lt"/>
              <a:cs typeface="+mn-lt"/>
            </a:endParaRPr>
          </a:p>
        </p:txBody>
      </p:sp>
      <p:sp>
        <p:nvSpPr>
          <p:cNvPr id="7" name="Sisällön paikkamerkki 6">
            <a:extLst>
              <a:ext uri="{FF2B5EF4-FFF2-40B4-BE49-F238E27FC236}">
                <a16:creationId xmlns:a16="http://schemas.microsoft.com/office/drawing/2014/main" id="{6B5BA826-0F93-4EA2-837A-32E97C48BAF3}"/>
              </a:ext>
            </a:extLst>
          </p:cNvPr>
          <p:cNvSpPr>
            <a:spLocks noGrp="1"/>
          </p:cNvSpPr>
          <p:nvPr>
            <p:ph sz="half" idx="2"/>
          </p:nvPr>
        </p:nvSpPr>
        <p:spPr>
          <a:xfrm>
            <a:off x="6281418" y="1127284"/>
            <a:ext cx="5472000" cy="4608000"/>
          </a:xfrm>
        </p:spPr>
        <p:txBody>
          <a:bodyPr vert="horz" lIns="0" tIns="45720" rIns="0" bIns="45720" rtlCol="0" anchor="t">
            <a:noAutofit/>
          </a:bodyPr>
          <a:lstStyle/>
          <a:p>
            <a:pPr marL="251460" indent="-251460"/>
            <a:r>
              <a:rPr lang="sv" sz="2000">
                <a:cs typeface="Arial"/>
              </a:rPr>
              <a:t>Dessutom uppmanas verkstadsaktörerna att kontrollera vilka linjedragningar som har gjorts av FPA, arbets- och näringsförvaltningen och andra berörda myndigheter. Anvisningar för lönesubventioner och arbetsprövning håller på att utarbetas inom arbets- och näringsministeriet.     </a:t>
            </a:r>
            <a:endParaRPr lang="fi-FI" sz="2000">
              <a:ea typeface="+mn-lt"/>
              <a:cs typeface="+mn-lt"/>
            </a:endParaRPr>
          </a:p>
          <a:p>
            <a:pPr marL="251460" indent="-251460"/>
            <a:endParaRPr lang="sv" sz="2000" dirty="0">
              <a:ea typeface="+mn-lt"/>
              <a:cs typeface="+mn-lt"/>
            </a:endParaRPr>
          </a:p>
          <a:p>
            <a:pPr marL="251460" indent="-251460"/>
            <a:r>
              <a:rPr lang="sv" sz="2000">
                <a:cs typeface="Arial"/>
              </a:rPr>
              <a:t>Om ungdomsverkstäderna avbryts eller verksamheten ändras på ett väsentligt sätt ska man beakta villkoren i samband med statsunderstödsbeslutet och vid behov vara i kontakt med regionförvaltningsverket. Ändringarna kan leda till att understödet ska betalas tillbaka. </a:t>
            </a:r>
            <a:endParaRPr lang="en-US" sz="2000">
              <a:ea typeface="+mn-lt"/>
              <a:cs typeface="+mn-lt"/>
            </a:endParaRPr>
          </a:p>
          <a:p>
            <a:pPr marL="251460" indent="-251460"/>
            <a:endParaRPr lang="sv" sz="2000" dirty="0">
              <a:ea typeface="+mn-lt"/>
              <a:cs typeface="+mn-lt"/>
            </a:endParaRPr>
          </a:p>
          <a:p>
            <a:pPr marL="251460" indent="-251460"/>
            <a:endParaRPr lang="sv" sz="2000" dirty="0">
              <a:ea typeface="+mn-lt"/>
              <a:cs typeface="+mn-lt"/>
            </a:endParaRPr>
          </a:p>
          <a:p>
            <a:pPr marL="251460" indent="-251460"/>
            <a:endParaRPr lang="fi-FI" sz="2000" dirty="0">
              <a:cs typeface="Arial"/>
            </a:endParaRPr>
          </a:p>
        </p:txBody>
      </p:sp>
      <p:sp>
        <p:nvSpPr>
          <p:cNvPr id="4" name="Päivämäärän paikkamerkki 3">
            <a:extLst>
              <a:ext uri="{FF2B5EF4-FFF2-40B4-BE49-F238E27FC236}">
                <a16:creationId xmlns:a16="http://schemas.microsoft.com/office/drawing/2014/main" id="{CEF9C42C-899C-4F8F-BCBA-D58134433AE2}"/>
              </a:ext>
            </a:extLst>
          </p:cNvPr>
          <p:cNvSpPr>
            <a:spLocks noGrp="1"/>
          </p:cNvSpPr>
          <p:nvPr>
            <p:ph type="dt" sz="half" idx="10"/>
          </p:nvPr>
        </p:nvSpPr>
        <p:spPr/>
        <p:txBody>
          <a:bodyPr/>
          <a:lstStyle/>
          <a:p>
            <a:fld id="{5811F6D9-8B5A-4174-8C8C-B6603CE94974}" type="datetime1">
              <a:rPr lang="fi-FI" smtClean="0"/>
              <a:t>20.3.2020</a:t>
            </a:fld>
            <a:endParaRPr lang="fi-FI"/>
          </a:p>
        </p:txBody>
      </p:sp>
      <p:sp>
        <p:nvSpPr>
          <p:cNvPr id="5" name="Alatunnisteen paikkamerkki 4">
            <a:extLst>
              <a:ext uri="{FF2B5EF4-FFF2-40B4-BE49-F238E27FC236}">
                <a16:creationId xmlns:a16="http://schemas.microsoft.com/office/drawing/2014/main" id="{E2BDA7E9-EEE6-4788-8DD0-67CE714059DE}"/>
              </a:ext>
            </a:extLst>
          </p:cNvPr>
          <p:cNvSpPr>
            <a:spLocks noGrp="1"/>
          </p:cNvSpPr>
          <p:nvPr>
            <p:ph type="ftr" sz="quarter" idx="11"/>
          </p:nvPr>
        </p:nvSpPr>
        <p:spPr/>
        <p:txBody>
          <a:bodyPr/>
          <a:lstStyle/>
          <a:p>
            <a:r>
              <a:rPr lang="fi-FI"/>
              <a:t>[Tekijän nimi ja osasto]</a:t>
            </a:r>
          </a:p>
        </p:txBody>
      </p:sp>
      <p:sp>
        <p:nvSpPr>
          <p:cNvPr id="6" name="Dian numeron paikkamerkki 5">
            <a:extLst>
              <a:ext uri="{FF2B5EF4-FFF2-40B4-BE49-F238E27FC236}">
                <a16:creationId xmlns:a16="http://schemas.microsoft.com/office/drawing/2014/main" id="{E4F35D26-82A3-437C-8786-0DF9DAC3BD35}"/>
              </a:ext>
            </a:extLst>
          </p:cNvPr>
          <p:cNvSpPr>
            <a:spLocks noGrp="1"/>
          </p:cNvSpPr>
          <p:nvPr>
            <p:ph type="sldNum" sz="quarter" idx="12"/>
          </p:nvPr>
        </p:nvSpPr>
        <p:spPr/>
        <p:txBody>
          <a:bodyPr/>
          <a:lstStyle/>
          <a:p>
            <a:fld id="{7553BCE1-90E1-49D0-AD04-DCD41DE0341D}" type="slidenum">
              <a:rPr lang="fi-FI" smtClean="0"/>
              <a:t>4</a:t>
            </a:fld>
            <a:endParaRPr lang="fi-FI"/>
          </a:p>
        </p:txBody>
      </p:sp>
    </p:spTree>
    <p:extLst>
      <p:ext uri="{BB962C8B-B14F-4D97-AF65-F5344CB8AC3E}">
        <p14:creationId xmlns:p14="http://schemas.microsoft.com/office/powerpoint/2010/main" val="4120836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2CA6F10-EDE9-4A75-B366-1C3E19EED3AD}"/>
              </a:ext>
            </a:extLst>
          </p:cNvPr>
          <p:cNvSpPr>
            <a:spLocks noGrp="1"/>
          </p:cNvSpPr>
          <p:nvPr>
            <p:ph type="title"/>
          </p:nvPr>
        </p:nvSpPr>
        <p:spPr/>
        <p:txBody>
          <a:bodyPr/>
          <a:lstStyle/>
          <a:p>
            <a:r>
              <a:rPr lang="fi-FI" dirty="0" err="1">
                <a:cs typeface="Arial"/>
              </a:rPr>
              <a:t>Regionförvaltningsverkets</a:t>
            </a:r>
            <a:r>
              <a:rPr lang="fi-FI" dirty="0">
                <a:cs typeface="Arial"/>
              </a:rPr>
              <a:t> </a:t>
            </a:r>
            <a:r>
              <a:rPr lang="fi-FI" dirty="0" err="1">
                <a:cs typeface="Arial"/>
              </a:rPr>
              <a:t>rekommendationer</a:t>
            </a:r>
            <a:r>
              <a:rPr lang="fi-FI" dirty="0">
                <a:cs typeface="Arial"/>
              </a:rPr>
              <a:t> - </a:t>
            </a:r>
            <a:r>
              <a:rPr lang="sv" dirty="0">
                <a:ea typeface="+mj-lt"/>
                <a:cs typeface="+mj-lt"/>
              </a:rPr>
              <a:t>Uppsökande ungdomsarbete  </a:t>
            </a:r>
            <a:endParaRPr lang="fi-FI" dirty="0"/>
          </a:p>
        </p:txBody>
      </p:sp>
      <p:sp>
        <p:nvSpPr>
          <p:cNvPr id="3" name="Sisällön paikkamerkki 2">
            <a:extLst>
              <a:ext uri="{FF2B5EF4-FFF2-40B4-BE49-F238E27FC236}">
                <a16:creationId xmlns:a16="http://schemas.microsoft.com/office/drawing/2014/main" id="{0E6317F9-BEB2-4750-9361-72674F3C1BA1}"/>
              </a:ext>
            </a:extLst>
          </p:cNvPr>
          <p:cNvSpPr>
            <a:spLocks noGrp="1"/>
          </p:cNvSpPr>
          <p:nvPr>
            <p:ph sz="half" idx="1"/>
          </p:nvPr>
        </p:nvSpPr>
        <p:spPr/>
        <p:txBody>
          <a:bodyPr vert="horz" lIns="0" tIns="45720" rIns="0" bIns="45720" rtlCol="0" anchor="t">
            <a:noAutofit/>
          </a:bodyPr>
          <a:lstStyle/>
          <a:p>
            <a:pPr marL="251460" indent="-251460"/>
            <a:r>
              <a:rPr lang="sv" sz="2200">
                <a:ea typeface="+mn-lt"/>
                <a:cs typeface="+mn-lt"/>
              </a:rPr>
              <a:t>Regionförvaltningsverken rekommenderar att det uppsökande ungdomsarbetet fortgår men att man beaktar statsrådets beslut och rekommendationer.     </a:t>
            </a:r>
            <a:endParaRPr lang="sv" sz="2200" dirty="0">
              <a:cs typeface="Arial"/>
            </a:endParaRPr>
          </a:p>
          <a:p>
            <a:pPr marL="0" indent="0">
              <a:buNone/>
            </a:pPr>
            <a:endParaRPr lang="sv" sz="2200" dirty="0">
              <a:ea typeface="+mn-lt"/>
              <a:cs typeface="+mn-lt"/>
            </a:endParaRPr>
          </a:p>
          <a:p>
            <a:pPr marL="251460" indent="-251460"/>
            <a:r>
              <a:rPr lang="sv" sz="2200">
                <a:ea typeface="+mn-lt"/>
                <a:cs typeface="+mn-lt"/>
              </a:rPr>
              <a:t>Den uppsökande ungdomsarbetaren kan alltjämt träffa ungdomar. Vid möten ska man gynna elektroniska medel att hålla kontakt. Det är alltjämt möjligt att efter övervägande mötas ansikte mot ansikte med beaktande av THL:s anvisningar.  </a:t>
            </a:r>
            <a:endParaRPr lang="fi-FI" sz="2200">
              <a:ea typeface="+mn-lt"/>
              <a:cs typeface="+mn-lt"/>
            </a:endParaRPr>
          </a:p>
          <a:p>
            <a:pPr marL="0" indent="0">
              <a:buNone/>
            </a:pPr>
            <a:r>
              <a:rPr lang="sv" sz="2200">
                <a:ea typeface="+mn-lt"/>
                <a:cs typeface="+mn-lt"/>
              </a:rPr>
              <a:t>   </a:t>
            </a:r>
            <a:endParaRPr lang="fi-FI">
              <a:cs typeface="Arial"/>
            </a:endParaRPr>
          </a:p>
        </p:txBody>
      </p:sp>
      <p:sp>
        <p:nvSpPr>
          <p:cNvPr id="7" name="Sisällön paikkamerkki 6">
            <a:extLst>
              <a:ext uri="{FF2B5EF4-FFF2-40B4-BE49-F238E27FC236}">
                <a16:creationId xmlns:a16="http://schemas.microsoft.com/office/drawing/2014/main" id="{3911FF27-6DA0-4C94-A820-6D0E696F6253}"/>
              </a:ext>
            </a:extLst>
          </p:cNvPr>
          <p:cNvSpPr>
            <a:spLocks noGrp="1"/>
          </p:cNvSpPr>
          <p:nvPr>
            <p:ph sz="half" idx="2"/>
          </p:nvPr>
        </p:nvSpPr>
        <p:spPr/>
        <p:txBody>
          <a:bodyPr vert="horz" lIns="0" tIns="45720" rIns="0" bIns="45720" rtlCol="0" anchor="t">
            <a:noAutofit/>
          </a:bodyPr>
          <a:lstStyle/>
          <a:p>
            <a:pPr marL="251460" indent="-251460"/>
            <a:r>
              <a:rPr lang="sv" sz="2200">
                <a:cs typeface="Arial"/>
              </a:rPr>
              <a:t>Statsunderstödet är avsett för att stöda uppsökande ungdomsarbete enligt ungdomslagen (1285/2016) och understödet hänförs till lönekostnader för uppsökande ungdomsarbete.   </a:t>
            </a:r>
            <a:endParaRPr lang="fi-FI" sz="2200">
              <a:ea typeface="+mn-lt"/>
              <a:cs typeface="+mn-lt"/>
            </a:endParaRPr>
          </a:p>
          <a:p>
            <a:pPr marL="251460" indent="-251460"/>
            <a:endParaRPr lang="sv" sz="2200" dirty="0">
              <a:ea typeface="+mn-lt"/>
              <a:cs typeface="+mn-lt"/>
            </a:endParaRPr>
          </a:p>
          <a:p>
            <a:pPr marL="251460" indent="-251460"/>
            <a:r>
              <a:rPr lang="sv" sz="2200">
                <a:cs typeface="Arial"/>
              </a:rPr>
              <a:t>Om man beslutar att avbryta det uppsökande ungdomsarbetet eller väsentligt ändra verksamheten ska det anmälas till regionförvaltningsverket enligt statsunderstödsbeslutet. Ändringarna kan leda till att understödet ska betalas tillbaka. </a:t>
            </a:r>
            <a:endParaRPr lang="fi-FI" sz="2200">
              <a:ea typeface="+mn-lt"/>
              <a:cs typeface="+mn-lt"/>
            </a:endParaRPr>
          </a:p>
          <a:p>
            <a:pPr marL="251460" indent="-251460"/>
            <a:endParaRPr lang="fi-FI" sz="2200" dirty="0">
              <a:cs typeface="Arial"/>
            </a:endParaRPr>
          </a:p>
        </p:txBody>
      </p:sp>
      <p:sp>
        <p:nvSpPr>
          <p:cNvPr id="4" name="Päivämäärän paikkamerkki 3">
            <a:extLst>
              <a:ext uri="{FF2B5EF4-FFF2-40B4-BE49-F238E27FC236}">
                <a16:creationId xmlns:a16="http://schemas.microsoft.com/office/drawing/2014/main" id="{9C7F706B-A0DF-475D-A726-4906454CCBDB}"/>
              </a:ext>
            </a:extLst>
          </p:cNvPr>
          <p:cNvSpPr>
            <a:spLocks noGrp="1"/>
          </p:cNvSpPr>
          <p:nvPr>
            <p:ph type="dt" sz="half" idx="10"/>
          </p:nvPr>
        </p:nvSpPr>
        <p:spPr/>
        <p:txBody>
          <a:bodyPr/>
          <a:lstStyle/>
          <a:p>
            <a:fld id="{5811F6D9-8B5A-4174-8C8C-B6603CE94974}" type="datetime1">
              <a:rPr lang="fi-FI" smtClean="0"/>
              <a:t>20.3.2020</a:t>
            </a:fld>
            <a:endParaRPr lang="fi-FI"/>
          </a:p>
        </p:txBody>
      </p:sp>
      <p:sp>
        <p:nvSpPr>
          <p:cNvPr id="5" name="Alatunnisteen paikkamerkki 4">
            <a:extLst>
              <a:ext uri="{FF2B5EF4-FFF2-40B4-BE49-F238E27FC236}">
                <a16:creationId xmlns:a16="http://schemas.microsoft.com/office/drawing/2014/main" id="{7AA96AC7-F2F6-4399-94C7-967D176BC0E3}"/>
              </a:ext>
            </a:extLst>
          </p:cNvPr>
          <p:cNvSpPr>
            <a:spLocks noGrp="1"/>
          </p:cNvSpPr>
          <p:nvPr>
            <p:ph type="ftr" sz="quarter" idx="11"/>
          </p:nvPr>
        </p:nvSpPr>
        <p:spPr/>
        <p:txBody>
          <a:bodyPr/>
          <a:lstStyle/>
          <a:p>
            <a:r>
              <a:rPr lang="fi-FI"/>
              <a:t>[Tekijän nimi ja osasto]</a:t>
            </a:r>
          </a:p>
        </p:txBody>
      </p:sp>
      <p:sp>
        <p:nvSpPr>
          <p:cNvPr id="6" name="Dian numeron paikkamerkki 5">
            <a:extLst>
              <a:ext uri="{FF2B5EF4-FFF2-40B4-BE49-F238E27FC236}">
                <a16:creationId xmlns:a16="http://schemas.microsoft.com/office/drawing/2014/main" id="{F1ECD75B-2272-4B36-AA44-507009D752D1}"/>
              </a:ext>
            </a:extLst>
          </p:cNvPr>
          <p:cNvSpPr>
            <a:spLocks noGrp="1"/>
          </p:cNvSpPr>
          <p:nvPr>
            <p:ph type="sldNum" sz="quarter" idx="12"/>
          </p:nvPr>
        </p:nvSpPr>
        <p:spPr/>
        <p:txBody>
          <a:bodyPr/>
          <a:lstStyle/>
          <a:p>
            <a:fld id="{7553BCE1-90E1-49D0-AD04-DCD41DE0341D}" type="slidenum">
              <a:rPr lang="fi-FI" smtClean="0"/>
              <a:t>5</a:t>
            </a:fld>
            <a:endParaRPr lang="fi-FI"/>
          </a:p>
        </p:txBody>
      </p:sp>
    </p:spTree>
    <p:extLst>
      <p:ext uri="{BB962C8B-B14F-4D97-AF65-F5344CB8AC3E}">
        <p14:creationId xmlns:p14="http://schemas.microsoft.com/office/powerpoint/2010/main" val="1536513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58CCD7-7D31-4671-84AF-490CBBA8AE71}"/>
              </a:ext>
            </a:extLst>
          </p:cNvPr>
          <p:cNvSpPr>
            <a:spLocks noGrp="1"/>
          </p:cNvSpPr>
          <p:nvPr>
            <p:ph type="title"/>
          </p:nvPr>
        </p:nvSpPr>
        <p:spPr/>
        <p:txBody>
          <a:bodyPr/>
          <a:lstStyle/>
          <a:p>
            <a:r>
              <a:rPr lang="fi-FI" dirty="0" err="1">
                <a:cs typeface="Arial"/>
              </a:rPr>
              <a:t>Värt</a:t>
            </a:r>
            <a:r>
              <a:rPr lang="fi-FI" dirty="0">
                <a:cs typeface="Arial"/>
              </a:rPr>
              <a:t> </a:t>
            </a:r>
            <a:r>
              <a:rPr lang="fi-FI" dirty="0" err="1">
                <a:cs typeface="Arial"/>
              </a:rPr>
              <a:t>att</a:t>
            </a:r>
            <a:r>
              <a:rPr lang="fi-FI" dirty="0">
                <a:cs typeface="Arial"/>
              </a:rPr>
              <a:t> </a:t>
            </a:r>
            <a:r>
              <a:rPr lang="fi-FI" dirty="0" err="1">
                <a:cs typeface="Arial"/>
              </a:rPr>
              <a:t>observera</a:t>
            </a:r>
            <a:endParaRPr lang="fi-FI" dirty="0" err="1"/>
          </a:p>
        </p:txBody>
      </p:sp>
      <p:sp>
        <p:nvSpPr>
          <p:cNvPr id="3" name="Sisällön paikkamerkki 2">
            <a:extLst>
              <a:ext uri="{FF2B5EF4-FFF2-40B4-BE49-F238E27FC236}">
                <a16:creationId xmlns:a16="http://schemas.microsoft.com/office/drawing/2014/main" id="{44DE36B0-C3E9-489C-83F3-DB6BEEAAEB4A}"/>
              </a:ext>
            </a:extLst>
          </p:cNvPr>
          <p:cNvSpPr>
            <a:spLocks noGrp="1"/>
          </p:cNvSpPr>
          <p:nvPr>
            <p:ph sz="half" idx="1"/>
          </p:nvPr>
        </p:nvSpPr>
        <p:spPr/>
        <p:txBody>
          <a:bodyPr vert="horz" lIns="0" tIns="45720" rIns="0" bIns="45720" rtlCol="0" anchor="t">
            <a:noAutofit/>
          </a:bodyPr>
          <a:lstStyle/>
          <a:p>
            <a:pPr marL="251460" indent="-251460"/>
            <a:endParaRPr lang="sv" dirty="0">
              <a:ea typeface="+mn-lt"/>
              <a:cs typeface="+mn-lt"/>
            </a:endParaRPr>
          </a:p>
          <a:p>
            <a:pPr marL="251460" indent="-251460"/>
            <a:r>
              <a:rPr lang="sv">
                <a:ea typeface="+mn-lt"/>
                <a:cs typeface="+mn-lt"/>
              </a:rPr>
              <a:t>Vi fattar statsunderstödsbesluten för 2020 så snabbt som möjligt med beaktande av det övergripande läget. </a:t>
            </a:r>
            <a:endParaRPr lang="fi-FI">
              <a:ea typeface="+mn-lt"/>
              <a:cs typeface="+mn-lt"/>
            </a:endParaRPr>
          </a:p>
          <a:p>
            <a:pPr marL="0" indent="0">
              <a:buNone/>
            </a:pPr>
            <a:endParaRPr lang="sv" dirty="0">
              <a:ea typeface="+mn-lt"/>
              <a:cs typeface="+mn-lt"/>
            </a:endParaRPr>
          </a:p>
          <a:p>
            <a:pPr marL="0" indent="0">
              <a:buNone/>
            </a:pPr>
            <a:endParaRPr lang="sv" dirty="0">
              <a:ea typeface="+mn-lt"/>
              <a:cs typeface="+mn-lt"/>
            </a:endParaRPr>
          </a:p>
          <a:p>
            <a:pPr marL="251460" indent="-251460"/>
            <a:r>
              <a:rPr lang="sv">
                <a:ea typeface="+mn-lt"/>
                <a:cs typeface="+mn-lt"/>
              </a:rPr>
              <a:t>Vi samarbetar med centrala myndigheter och förmedlar vidare den lägesinformation som vi får.     </a:t>
            </a:r>
            <a:endParaRPr lang="fi-FI">
              <a:ea typeface="+mn-lt"/>
              <a:cs typeface="+mn-lt"/>
            </a:endParaRPr>
          </a:p>
          <a:p>
            <a:pPr marL="251460" indent="-251460"/>
            <a:endParaRPr lang="fi-FI">
              <a:cs typeface="Arial"/>
            </a:endParaRPr>
          </a:p>
        </p:txBody>
      </p:sp>
      <p:sp>
        <p:nvSpPr>
          <p:cNvPr id="7" name="Sisällön paikkamerkki 6">
            <a:extLst>
              <a:ext uri="{FF2B5EF4-FFF2-40B4-BE49-F238E27FC236}">
                <a16:creationId xmlns:a16="http://schemas.microsoft.com/office/drawing/2014/main" id="{39E3453A-86CB-4F2C-9668-AE9C750D7DF5}"/>
              </a:ext>
            </a:extLst>
          </p:cNvPr>
          <p:cNvSpPr>
            <a:spLocks noGrp="1"/>
          </p:cNvSpPr>
          <p:nvPr>
            <p:ph sz="half" idx="2"/>
          </p:nvPr>
        </p:nvSpPr>
        <p:spPr/>
        <p:txBody>
          <a:bodyPr vert="horz" lIns="0" tIns="45720" rIns="0" bIns="45720" rtlCol="0" anchor="t">
            <a:noAutofit/>
          </a:bodyPr>
          <a:lstStyle/>
          <a:p>
            <a:pPr marL="251460" indent="-251460"/>
            <a:endParaRPr lang="sv" dirty="0">
              <a:cs typeface="Arial"/>
            </a:endParaRPr>
          </a:p>
          <a:p>
            <a:pPr marL="251460" indent="-251460"/>
            <a:r>
              <a:rPr lang="sv">
                <a:cs typeface="Arial"/>
              </a:rPr>
              <a:t>Det råder nu undantagsförhållanden som vi inte tidigare har upplevt, men tillsammans klarar vi det. </a:t>
            </a:r>
            <a:endParaRPr lang="fi-FI">
              <a:ea typeface="+mn-lt"/>
              <a:cs typeface="+mn-lt"/>
            </a:endParaRPr>
          </a:p>
          <a:p>
            <a:pPr marL="251460" indent="-251460"/>
            <a:endParaRPr lang="sv" dirty="0">
              <a:ea typeface="+mn-lt"/>
              <a:cs typeface="+mn-lt"/>
            </a:endParaRPr>
          </a:p>
          <a:p>
            <a:pPr marL="251460" indent="-251460"/>
            <a:endParaRPr lang="sv" dirty="0">
              <a:cs typeface="Arial"/>
            </a:endParaRPr>
          </a:p>
          <a:p>
            <a:pPr marL="251460" indent="-251460"/>
            <a:r>
              <a:rPr lang="sv">
                <a:cs typeface="Arial"/>
              </a:rPr>
              <a:t>Ni gör ett viktigt jobb, men kom också ihåg att ta hand om er själva.  </a:t>
            </a:r>
            <a:endParaRPr lang="fi-FI">
              <a:ea typeface="+mn-lt"/>
              <a:cs typeface="+mn-lt"/>
            </a:endParaRPr>
          </a:p>
          <a:p>
            <a:pPr marL="251460" indent="-251460"/>
            <a:endParaRPr lang="fi-FI" dirty="0">
              <a:cs typeface="Arial"/>
            </a:endParaRPr>
          </a:p>
        </p:txBody>
      </p:sp>
      <p:sp>
        <p:nvSpPr>
          <p:cNvPr id="4" name="Päivämäärän paikkamerkki 3">
            <a:extLst>
              <a:ext uri="{FF2B5EF4-FFF2-40B4-BE49-F238E27FC236}">
                <a16:creationId xmlns:a16="http://schemas.microsoft.com/office/drawing/2014/main" id="{72B89D25-98AC-4451-8442-8AE029F88FD6}"/>
              </a:ext>
            </a:extLst>
          </p:cNvPr>
          <p:cNvSpPr>
            <a:spLocks noGrp="1"/>
          </p:cNvSpPr>
          <p:nvPr>
            <p:ph type="dt" sz="half" idx="10"/>
          </p:nvPr>
        </p:nvSpPr>
        <p:spPr/>
        <p:txBody>
          <a:bodyPr/>
          <a:lstStyle/>
          <a:p>
            <a:fld id="{5811F6D9-8B5A-4174-8C8C-B6603CE94974}" type="datetime1">
              <a:rPr lang="fi-FI" smtClean="0"/>
              <a:t>20.3.2020</a:t>
            </a:fld>
            <a:endParaRPr lang="fi-FI"/>
          </a:p>
        </p:txBody>
      </p:sp>
      <p:sp>
        <p:nvSpPr>
          <p:cNvPr id="5" name="Alatunnisteen paikkamerkki 4">
            <a:extLst>
              <a:ext uri="{FF2B5EF4-FFF2-40B4-BE49-F238E27FC236}">
                <a16:creationId xmlns:a16="http://schemas.microsoft.com/office/drawing/2014/main" id="{F23EE695-F0FE-4D28-BE31-767BED17BBFB}"/>
              </a:ext>
            </a:extLst>
          </p:cNvPr>
          <p:cNvSpPr>
            <a:spLocks noGrp="1"/>
          </p:cNvSpPr>
          <p:nvPr>
            <p:ph type="ftr" sz="quarter" idx="11"/>
          </p:nvPr>
        </p:nvSpPr>
        <p:spPr/>
        <p:txBody>
          <a:bodyPr/>
          <a:lstStyle/>
          <a:p>
            <a:r>
              <a:rPr lang="fi-FI"/>
              <a:t>[Tekijän nimi ja osasto]</a:t>
            </a:r>
          </a:p>
        </p:txBody>
      </p:sp>
      <p:sp>
        <p:nvSpPr>
          <p:cNvPr id="6" name="Dian numeron paikkamerkki 5">
            <a:extLst>
              <a:ext uri="{FF2B5EF4-FFF2-40B4-BE49-F238E27FC236}">
                <a16:creationId xmlns:a16="http://schemas.microsoft.com/office/drawing/2014/main" id="{9E3CEC44-F954-4D56-97ED-083E9A8C6B72}"/>
              </a:ext>
            </a:extLst>
          </p:cNvPr>
          <p:cNvSpPr>
            <a:spLocks noGrp="1"/>
          </p:cNvSpPr>
          <p:nvPr>
            <p:ph type="sldNum" sz="quarter" idx="12"/>
          </p:nvPr>
        </p:nvSpPr>
        <p:spPr/>
        <p:txBody>
          <a:bodyPr/>
          <a:lstStyle/>
          <a:p>
            <a:fld id="{7553BCE1-90E1-49D0-AD04-DCD41DE0341D}" type="slidenum">
              <a:rPr lang="fi-FI" smtClean="0"/>
              <a:t>6</a:t>
            </a:fld>
            <a:endParaRPr lang="fi-FI"/>
          </a:p>
        </p:txBody>
      </p:sp>
    </p:spTree>
    <p:extLst>
      <p:ext uri="{BB962C8B-B14F-4D97-AF65-F5344CB8AC3E}">
        <p14:creationId xmlns:p14="http://schemas.microsoft.com/office/powerpoint/2010/main" val="479396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B8ADC6-918C-4E9E-821A-31D3C97EB088}"/>
              </a:ext>
            </a:extLst>
          </p:cNvPr>
          <p:cNvSpPr>
            <a:spLocks noGrp="1"/>
          </p:cNvSpPr>
          <p:nvPr>
            <p:ph type="title"/>
          </p:nvPr>
        </p:nvSpPr>
        <p:spPr/>
        <p:txBody>
          <a:bodyPr/>
          <a:lstStyle/>
          <a:p>
            <a:r>
              <a:rPr lang="sv"/>
              <a:t>Ytterligare information   </a:t>
            </a:r>
            <a:endParaRPr lang="fi-FI"/>
          </a:p>
        </p:txBody>
      </p:sp>
      <p:sp>
        <p:nvSpPr>
          <p:cNvPr id="3" name="Sisällön paikkamerkki 2">
            <a:extLst>
              <a:ext uri="{FF2B5EF4-FFF2-40B4-BE49-F238E27FC236}">
                <a16:creationId xmlns:a16="http://schemas.microsoft.com/office/drawing/2014/main" id="{AFE0D67B-5FD6-400B-8544-FA3E8D0A3CBE}"/>
              </a:ext>
            </a:extLst>
          </p:cNvPr>
          <p:cNvSpPr>
            <a:spLocks noGrp="1"/>
          </p:cNvSpPr>
          <p:nvPr>
            <p:ph sz="half" idx="1"/>
          </p:nvPr>
        </p:nvSpPr>
        <p:spPr/>
        <p:txBody>
          <a:bodyPr vert="horz" lIns="0" tIns="45720" rIns="0" bIns="45720" rtlCol="0" anchor="t">
            <a:noAutofit/>
          </a:bodyPr>
          <a:lstStyle/>
          <a:p>
            <a:pPr marL="251460" indent="-251460"/>
            <a:r>
              <a:rPr lang="sv">
                <a:ea typeface="+mn-lt"/>
                <a:cs typeface="+mn-lt"/>
              </a:rPr>
              <a:t>Coronavirusläget påverkar statsunderstöden:   </a:t>
            </a:r>
            <a:r>
              <a:rPr lang="sv" dirty="0">
                <a:ea typeface="+mn-lt"/>
                <a:cs typeface="+mn-lt"/>
                <a:hlinkClick r:id="rId2"/>
              </a:rPr>
              <a:t>http://aviavustukset.fi/index.php/tiedotteet/koronavirustilanteen-vaikutus-valtionavustuksiin/</a:t>
            </a:r>
            <a:r>
              <a:rPr lang="sv">
                <a:ea typeface="+mn-lt"/>
                <a:cs typeface="+mn-lt"/>
              </a:rPr>
              <a:t>   </a:t>
            </a:r>
            <a:endParaRPr lang="fi-FI">
              <a:cs typeface="Arial"/>
            </a:endParaRPr>
          </a:p>
          <a:p>
            <a:pPr marL="0" indent="0">
              <a:buNone/>
            </a:pPr>
            <a:endParaRPr lang="sv" dirty="0">
              <a:ea typeface="+mn-lt"/>
              <a:cs typeface="+mn-lt"/>
            </a:endParaRPr>
          </a:p>
          <a:p>
            <a:pPr marL="251460" indent="-251460"/>
            <a:r>
              <a:rPr lang="sv">
                <a:ea typeface="+mn-lt"/>
                <a:cs typeface="+mn-lt"/>
              </a:rPr>
              <a:t>Svar på vanliga frågor till regionförvaltningsverket hittar du här:   </a:t>
            </a:r>
            <a:r>
              <a:rPr lang="sv" dirty="0">
                <a:ea typeface="+mn-lt"/>
                <a:cs typeface="+mn-lt"/>
                <a:hlinkClick r:id="rId3"/>
              </a:rPr>
              <a:t>http://www.avi.fi/sv/web/avi/usein-kysytyt-kysymykset</a:t>
            </a:r>
            <a:r>
              <a:rPr lang="sv">
                <a:ea typeface="+mn-lt"/>
                <a:cs typeface="+mn-lt"/>
              </a:rPr>
              <a:t>   </a:t>
            </a:r>
            <a:endParaRPr lang="fi-FI"/>
          </a:p>
          <a:p>
            <a:pPr marL="0" indent="0">
              <a:buNone/>
            </a:pPr>
            <a:endParaRPr lang="sv" dirty="0">
              <a:ea typeface="+mn-lt"/>
              <a:cs typeface="+mn-lt"/>
            </a:endParaRPr>
          </a:p>
          <a:p>
            <a:pPr marL="251460" indent="-251460"/>
            <a:endParaRPr lang="sv" dirty="0">
              <a:cs typeface="Arial"/>
            </a:endParaRPr>
          </a:p>
          <a:p>
            <a:pPr marL="251460" indent="-251460"/>
            <a:endParaRPr lang="sv" dirty="0">
              <a:cs typeface="Arial"/>
            </a:endParaRPr>
          </a:p>
          <a:p>
            <a:pPr marL="251460" indent="-251460"/>
            <a:endParaRPr lang="sv" dirty="0">
              <a:cs typeface="Arial"/>
            </a:endParaRPr>
          </a:p>
        </p:txBody>
      </p:sp>
      <p:sp>
        <p:nvSpPr>
          <p:cNvPr id="7" name="Sisällön paikkamerkki 6">
            <a:extLst>
              <a:ext uri="{FF2B5EF4-FFF2-40B4-BE49-F238E27FC236}">
                <a16:creationId xmlns:a16="http://schemas.microsoft.com/office/drawing/2014/main" id="{BC30C5D5-7264-414B-A61C-BB383D2BE41C}"/>
              </a:ext>
            </a:extLst>
          </p:cNvPr>
          <p:cNvSpPr>
            <a:spLocks noGrp="1"/>
          </p:cNvSpPr>
          <p:nvPr>
            <p:ph sz="half" idx="2"/>
          </p:nvPr>
        </p:nvSpPr>
        <p:spPr/>
        <p:txBody>
          <a:bodyPr vert="horz" lIns="0" tIns="45720" rIns="0" bIns="45720" rtlCol="0" anchor="t">
            <a:noAutofit/>
          </a:bodyPr>
          <a:lstStyle/>
          <a:p>
            <a:pPr marL="251460" indent="-251460"/>
            <a:r>
              <a:rPr lang="sv">
                <a:cs typeface="Arial"/>
              </a:rPr>
              <a:t>Verksamhetsmodeller, idéer för fortbildning i nya medel hittar du på kompetenscentret Verkes sidor:   </a:t>
            </a:r>
            <a:r>
              <a:rPr lang="sv" dirty="0">
                <a:cs typeface="Arial"/>
                <a:hlinkClick r:id="rId4"/>
              </a:rPr>
              <a:t>https://www.verke.org/material/vinkkeja-nuorten-kanssa-toimimiseen-verkossa/</a:t>
            </a:r>
            <a:r>
              <a:rPr lang="sv">
                <a:cs typeface="Arial"/>
              </a:rPr>
              <a:t>   </a:t>
            </a:r>
            <a:endParaRPr lang="fi-FI">
              <a:ea typeface="+mn-lt"/>
              <a:cs typeface="+mn-lt"/>
            </a:endParaRPr>
          </a:p>
          <a:p>
            <a:pPr marL="251460" indent="-251460"/>
            <a:endParaRPr lang="sv" dirty="0">
              <a:ea typeface="+mn-lt"/>
              <a:cs typeface="+mn-lt"/>
            </a:endParaRPr>
          </a:p>
          <a:p>
            <a:pPr marL="251460" indent="-251460"/>
            <a:r>
              <a:rPr lang="sv">
                <a:cs typeface="Arial"/>
              </a:rPr>
              <a:t>God praxis hittas dessutom på Nationella verkstadsföreningens webbsidor och kanaler för sociala media: </a:t>
            </a:r>
            <a:r>
              <a:rPr lang="sv" dirty="0">
                <a:cs typeface="Arial"/>
                <a:hlinkClick r:id="rId5"/>
              </a:rPr>
              <a:t>https://www.tpy.fi</a:t>
            </a:r>
            <a:r>
              <a:rPr lang="sv">
                <a:cs typeface="Arial"/>
              </a:rPr>
              <a:t> Undervisnins</a:t>
            </a:r>
            <a:endParaRPr lang="en-US">
              <a:ea typeface="+mn-lt"/>
              <a:cs typeface="+mn-lt"/>
            </a:endParaRPr>
          </a:p>
          <a:p>
            <a:pPr marL="251460" indent="-251460"/>
            <a:endParaRPr lang="fi-FI" dirty="0">
              <a:cs typeface="Arial"/>
            </a:endParaRPr>
          </a:p>
        </p:txBody>
      </p:sp>
      <p:sp>
        <p:nvSpPr>
          <p:cNvPr id="4" name="Päivämäärän paikkamerkki 3">
            <a:extLst>
              <a:ext uri="{FF2B5EF4-FFF2-40B4-BE49-F238E27FC236}">
                <a16:creationId xmlns:a16="http://schemas.microsoft.com/office/drawing/2014/main" id="{810459A0-C411-4320-BE26-B0F8FEC7D213}"/>
              </a:ext>
            </a:extLst>
          </p:cNvPr>
          <p:cNvSpPr>
            <a:spLocks noGrp="1"/>
          </p:cNvSpPr>
          <p:nvPr>
            <p:ph type="dt" sz="half" idx="10"/>
          </p:nvPr>
        </p:nvSpPr>
        <p:spPr/>
        <p:txBody>
          <a:bodyPr/>
          <a:lstStyle/>
          <a:p>
            <a:fld id="{5811F6D9-8B5A-4174-8C8C-B6603CE94974}" type="datetime1">
              <a:rPr lang="fi-FI" smtClean="0"/>
              <a:t>20.3.2020</a:t>
            </a:fld>
            <a:endParaRPr lang="fi-FI"/>
          </a:p>
        </p:txBody>
      </p:sp>
      <p:sp>
        <p:nvSpPr>
          <p:cNvPr id="5" name="Alatunnisteen paikkamerkki 4">
            <a:extLst>
              <a:ext uri="{FF2B5EF4-FFF2-40B4-BE49-F238E27FC236}">
                <a16:creationId xmlns:a16="http://schemas.microsoft.com/office/drawing/2014/main" id="{7F84056F-D288-47CB-BCEB-25A276BC8328}"/>
              </a:ext>
            </a:extLst>
          </p:cNvPr>
          <p:cNvSpPr>
            <a:spLocks noGrp="1"/>
          </p:cNvSpPr>
          <p:nvPr>
            <p:ph type="ftr" sz="quarter" idx="11"/>
          </p:nvPr>
        </p:nvSpPr>
        <p:spPr/>
        <p:txBody>
          <a:bodyPr/>
          <a:lstStyle/>
          <a:p>
            <a:r>
              <a:rPr lang="fi-FI"/>
              <a:t>[Tekijän nimi ja osasto]</a:t>
            </a:r>
          </a:p>
        </p:txBody>
      </p:sp>
      <p:sp>
        <p:nvSpPr>
          <p:cNvPr id="6" name="Dian numeron paikkamerkki 5">
            <a:extLst>
              <a:ext uri="{FF2B5EF4-FFF2-40B4-BE49-F238E27FC236}">
                <a16:creationId xmlns:a16="http://schemas.microsoft.com/office/drawing/2014/main" id="{B5F99C62-E47E-4A71-BAA5-1C3E53F431AE}"/>
              </a:ext>
            </a:extLst>
          </p:cNvPr>
          <p:cNvSpPr>
            <a:spLocks noGrp="1"/>
          </p:cNvSpPr>
          <p:nvPr>
            <p:ph type="sldNum" sz="quarter" idx="12"/>
          </p:nvPr>
        </p:nvSpPr>
        <p:spPr/>
        <p:txBody>
          <a:bodyPr/>
          <a:lstStyle/>
          <a:p>
            <a:fld id="{7553BCE1-90E1-49D0-AD04-DCD41DE0341D}" type="slidenum">
              <a:rPr lang="fi-FI" smtClean="0"/>
              <a:t>7</a:t>
            </a:fld>
            <a:endParaRPr lang="fi-FI"/>
          </a:p>
        </p:txBody>
      </p:sp>
    </p:spTree>
    <p:extLst>
      <p:ext uri="{BB962C8B-B14F-4D97-AF65-F5344CB8AC3E}">
        <p14:creationId xmlns:p14="http://schemas.microsoft.com/office/powerpoint/2010/main" val="121210907"/>
      </p:ext>
    </p:extLst>
  </p:cSld>
  <p:clrMapOvr>
    <a:masterClrMapping/>
  </p:clrMapOvr>
</p:sld>
</file>

<file path=ppt/theme/theme1.xml><?xml version="1.0" encoding="utf-8"?>
<a:theme xmlns:a="http://schemas.openxmlformats.org/drawingml/2006/main" name="Aluehallintovirasto">
  <a:themeElements>
    <a:clrScheme name="Avi">
      <a:dk1>
        <a:srgbClr val="000000"/>
      </a:dk1>
      <a:lt1>
        <a:srgbClr val="FFFFFF"/>
      </a:lt1>
      <a:dk2>
        <a:srgbClr val="1F3C7E"/>
      </a:dk2>
      <a:lt2>
        <a:srgbClr val="FFF9E3"/>
      </a:lt2>
      <a:accent1>
        <a:srgbClr val="1F3C7E"/>
      </a:accent1>
      <a:accent2>
        <a:srgbClr val="00559F"/>
      </a:accent2>
      <a:accent3>
        <a:srgbClr val="8AC2E6"/>
      </a:accent3>
      <a:accent4>
        <a:srgbClr val="B2B2B2"/>
      </a:accent4>
      <a:accent5>
        <a:srgbClr val="C3C4A4"/>
      </a:accent5>
      <a:accent6>
        <a:srgbClr val="DADBC8"/>
      </a:accent6>
      <a:hlink>
        <a:srgbClr val="1F3C7E"/>
      </a:hlink>
      <a:folHlink>
        <a:srgbClr val="C3C4A4"/>
      </a:folHlink>
    </a:clrScheme>
    <a:fontScheme name="_AVI">
      <a:majorFont>
        <a:latin typeface="Arial"/>
        <a:ea typeface=""/>
        <a:cs typeface=""/>
      </a:majorFont>
      <a:minorFont>
        <a:latin typeface="Arial"/>
        <a:ea typeface=""/>
        <a:cs typeface=""/>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3"/>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Aluehallintovirasto laajakuva 16_9-esitysmalli.potx" id="{5FF36350-AC5B-48A4-AE14-A4C5F6E2C5BD}" vid="{F498BCD7-FE5E-4BC6-A380-C44D3FBC48C7}"/>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9BEC38A20C0E34E84CBC44F53A3AF75" ma:contentTypeVersion="2" ma:contentTypeDescription="Create a new document." ma:contentTypeScope="" ma:versionID="0ae0f4be882ef7911823227e3772a676">
  <xsd:schema xmlns:xsd="http://www.w3.org/2001/XMLSchema" xmlns:xs="http://www.w3.org/2001/XMLSchema" xmlns:p="http://schemas.microsoft.com/office/2006/metadata/properties" xmlns:ns2="7fc9f22c-da07-4ec0-b600-ef964db59b9f" targetNamespace="http://schemas.microsoft.com/office/2006/metadata/properties" ma:root="true" ma:fieldsID="e24390ed827a5176c2f4161eec58d971" ns2:_="">
    <xsd:import namespace="7fc9f22c-da07-4ec0-b600-ef964db59b9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c9f22c-da07-4ec0-b600-ef964db59b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5C43AB-416F-4D27-B289-C6716D98334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6ED8066-D478-4651-A1DA-432629CE42D9}">
  <ds:schemaRefs>
    <ds:schemaRef ds:uri="http://schemas.microsoft.com/sharepoint/v3/contenttype/forms"/>
  </ds:schemaRefs>
</ds:datastoreItem>
</file>

<file path=customXml/itemProps3.xml><?xml version="1.0" encoding="utf-8"?>
<ds:datastoreItem xmlns:ds="http://schemas.openxmlformats.org/officeDocument/2006/customXml" ds:itemID="{650C6F0E-F510-4DD9-942E-0FC90BC43F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c9f22c-da07-4ec0-b600-ef964db59b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Aluehallintovirasto PowerPoint-esitysmalli</Template>
  <Application>Microsoft Office PowerPoint</Application>
  <PresentationFormat>Laajakuva</PresentationFormat>
  <Slides>7</Slides>
  <Notes>1</Notes>
  <HiddenSlides>0</HiddenSlides>
  <ScaleCrop>false</ScaleCrop>
  <HeadingPairs>
    <vt:vector size="4" baseType="variant">
      <vt:variant>
        <vt:lpstr>Teema</vt:lpstr>
      </vt:variant>
      <vt:variant>
        <vt:i4>1</vt:i4>
      </vt:variant>
      <vt:variant>
        <vt:lpstr>Dian otsikot</vt:lpstr>
      </vt:variant>
      <vt:variant>
        <vt:i4>7</vt:i4>
      </vt:variant>
    </vt:vector>
  </HeadingPairs>
  <TitlesOfParts>
    <vt:vector size="8" baseType="lpstr">
      <vt:lpstr>Aluehallintovirasto</vt:lpstr>
      <vt:lpstr>   Ungdomsarbetet stöder unga under undantagsförhållandena 18.3–13.4.2020</vt:lpstr>
      <vt:lpstr>Ungdomsarbetets roll i en exceptionell situation  18.3.–13.4.2020</vt:lpstr>
      <vt:lpstr>Regionförvaltningsverkets rekommendationer</vt:lpstr>
      <vt:lpstr>Regionförvaltningsverkets rekommendationer - Ungdomsverkstäderna</vt:lpstr>
      <vt:lpstr>Regionförvaltningsverkets rekommendationer - Uppsökande ungdomsarbete  </vt:lpstr>
      <vt:lpstr>Värt att observera</vt:lpstr>
      <vt:lpstr>Ytterligare information   </vt:lpstr>
    </vt:vector>
  </TitlesOfParts>
  <Company>Aluehallintovirasto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Piitulainen Emilia</dc:creator>
  <cp:revision>147</cp:revision>
  <dcterms:created xsi:type="dcterms:W3CDTF">2020-03-20T08:27:40Z</dcterms:created>
  <dcterms:modified xsi:type="dcterms:W3CDTF">2020-03-20T10:48:25Z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0x010100B9BEC38A20C0E34E84CBC44F53A3AF75</vt:lpwstr>
  </property>
</Properties>
</file>